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66" r:id="rId4"/>
    <p:sldId id="260" r:id="rId5"/>
    <p:sldId id="263" r:id="rId6"/>
    <p:sldId id="264" r:id="rId7"/>
    <p:sldId id="265" r:id="rId8"/>
    <p:sldId id="267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EF7BB-9ED8-234A-EDCB-A33587D8BA43}" v="217" dt="2023-10-23T12:41:05.871"/>
    <p1510:client id="{474A1190-B781-A482-BA83-1A3E4480C33C}" v="30" dt="2023-10-25T17:24:08.979"/>
    <p1510:client id="{5A69BB45-390A-D7E7-40DD-009DD9199FBB}" v="33" dt="2023-10-20T11:18:50.946"/>
    <p1510:client id="{9FE6CFE9-F997-C2F6-520B-FE98620600A6}" v="42" dt="2023-10-20T12:27:31.949"/>
    <p1510:client id="{FF72FE19-37B8-4C4E-9B4C-2F410DFCA96E}" v="470" dt="2023-10-20T12:16:35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ju Eskelinen" userId="S::maijue@uef.fi::52dbd1bd-0dea-443c-b0b4-bf5c0775b0d8" providerId="AD" clId="Web-{3BEEF7BB-9ED8-234A-EDCB-A33587D8BA43}"/>
    <pc:docChg chg="modSld sldOrd">
      <pc:chgData name="Maiju Eskelinen" userId="S::maijue@uef.fi::52dbd1bd-0dea-443c-b0b4-bf5c0775b0d8" providerId="AD" clId="Web-{3BEEF7BB-9ED8-234A-EDCB-A33587D8BA43}" dt="2023-10-23T12:41:03.120" v="216" actId="1076"/>
      <pc:docMkLst>
        <pc:docMk/>
      </pc:docMkLst>
      <pc:sldChg chg="addSp delSp modSp">
        <pc:chgData name="Maiju Eskelinen" userId="S::maijue@uef.fi::52dbd1bd-0dea-443c-b0b4-bf5c0775b0d8" providerId="AD" clId="Web-{3BEEF7BB-9ED8-234A-EDCB-A33587D8BA43}" dt="2023-10-23T12:20:57.738" v="142" actId="20577"/>
        <pc:sldMkLst>
          <pc:docMk/>
          <pc:sldMk cId="2998571913" sldId="260"/>
        </pc:sldMkLst>
        <pc:spChg chg="mod">
          <ac:chgData name="Maiju Eskelinen" userId="S::maijue@uef.fi::52dbd1bd-0dea-443c-b0b4-bf5c0775b0d8" providerId="AD" clId="Web-{3BEEF7BB-9ED8-234A-EDCB-A33587D8BA43}" dt="2023-10-23T08:25:03.165" v="59"/>
          <ac:spMkLst>
            <pc:docMk/>
            <pc:sldMk cId="2998571913" sldId="260"/>
            <ac:spMk id="2" creationId="{1AB47611-AB70-71E4-F56E-FBB36ADC826C}"/>
          </ac:spMkLst>
        </pc:spChg>
        <pc:spChg chg="mod">
          <ac:chgData name="Maiju Eskelinen" userId="S::maijue@uef.fi::52dbd1bd-0dea-443c-b0b4-bf5c0775b0d8" providerId="AD" clId="Web-{3BEEF7BB-9ED8-234A-EDCB-A33587D8BA43}" dt="2023-10-23T12:20:57.738" v="142" actId="20577"/>
          <ac:spMkLst>
            <pc:docMk/>
            <pc:sldMk cId="2998571913" sldId="260"/>
            <ac:spMk id="3" creationId="{ADE74375-D7AF-6CE5-D6C0-BDBDF7A9FF4E}"/>
          </ac:spMkLst>
        </pc:spChg>
        <pc:spChg chg="del">
          <ac:chgData name="Maiju Eskelinen" userId="S::maijue@uef.fi::52dbd1bd-0dea-443c-b0b4-bf5c0775b0d8" providerId="AD" clId="Web-{3BEEF7BB-9ED8-234A-EDCB-A33587D8BA43}" dt="2023-10-23T08:25:03.165" v="59"/>
          <ac:spMkLst>
            <pc:docMk/>
            <pc:sldMk cId="2998571913" sldId="260"/>
            <ac:spMk id="9" creationId="{3C54F4CE-85F0-46ED-80DA-9518C9251AD1}"/>
          </ac:spMkLst>
        </pc:spChg>
        <pc:spChg chg="del">
          <ac:chgData name="Maiju Eskelinen" userId="S::maijue@uef.fi::52dbd1bd-0dea-443c-b0b4-bf5c0775b0d8" providerId="AD" clId="Web-{3BEEF7BB-9ED8-234A-EDCB-A33587D8BA43}" dt="2023-10-23T08:25:03.165" v="59"/>
          <ac:spMkLst>
            <pc:docMk/>
            <pc:sldMk cId="2998571913" sldId="260"/>
            <ac:spMk id="11" creationId="{DADD1FCA-8ACB-4958-81DD-4CDD6D3E1921}"/>
          </ac:spMkLst>
        </pc:spChg>
        <pc:spChg chg="add">
          <ac:chgData name="Maiju Eskelinen" userId="S::maijue@uef.fi::52dbd1bd-0dea-443c-b0b4-bf5c0775b0d8" providerId="AD" clId="Web-{3BEEF7BB-9ED8-234A-EDCB-A33587D8BA43}" dt="2023-10-23T08:25:03.165" v="59"/>
          <ac:spMkLst>
            <pc:docMk/>
            <pc:sldMk cId="2998571913" sldId="260"/>
            <ac:spMk id="17" creationId="{F944E337-3E5D-4A1F-A5A1-2057F25B8A7B}"/>
          </ac:spMkLst>
        </pc:spChg>
        <pc:spChg chg="add">
          <ac:chgData name="Maiju Eskelinen" userId="S::maijue@uef.fi::52dbd1bd-0dea-443c-b0b4-bf5c0775b0d8" providerId="AD" clId="Web-{3BEEF7BB-9ED8-234A-EDCB-A33587D8BA43}" dt="2023-10-23T08:25:03.165" v="59"/>
          <ac:spMkLst>
            <pc:docMk/>
            <pc:sldMk cId="2998571913" sldId="260"/>
            <ac:spMk id="19" creationId="{4DA50D69-7CF7-4844-B844-A2B821C77F24}"/>
          </ac:spMkLst>
        </pc:spChg>
        <pc:picChg chg="add del mod">
          <ac:chgData name="Maiju Eskelinen" userId="S::maijue@uef.fi::52dbd1bd-0dea-443c-b0b4-bf5c0775b0d8" providerId="AD" clId="Web-{3BEEF7BB-9ED8-234A-EDCB-A33587D8BA43}" dt="2023-10-23T08:23:44.601" v="47"/>
          <ac:picMkLst>
            <pc:docMk/>
            <pc:sldMk cId="2998571913" sldId="260"/>
            <ac:picMk id="6" creationId="{DFD874E9-BCAC-1880-3AD4-8FCC14B9D9D4}"/>
          </ac:picMkLst>
        </pc:picChg>
        <pc:picChg chg="add">
          <ac:chgData name="Maiju Eskelinen" userId="S::maijue@uef.fi::52dbd1bd-0dea-443c-b0b4-bf5c0775b0d8" providerId="AD" clId="Web-{3BEEF7BB-9ED8-234A-EDCB-A33587D8BA43}" dt="2023-10-23T08:25:03.165" v="59"/>
          <ac:picMkLst>
            <pc:docMk/>
            <pc:sldMk cId="2998571913" sldId="260"/>
            <ac:picMk id="13" creationId="{B955DF6A-8AEB-B2C8-6BE8-9E125063A0D3}"/>
          </ac:picMkLst>
        </pc:picChg>
      </pc:sldChg>
      <pc:sldChg chg="modSp">
        <pc:chgData name="Maiju Eskelinen" userId="S::maijue@uef.fi::52dbd1bd-0dea-443c-b0b4-bf5c0775b0d8" providerId="AD" clId="Web-{3BEEF7BB-9ED8-234A-EDCB-A33587D8BA43}" dt="2023-10-23T08:24:08.195" v="58" actId="20577"/>
        <pc:sldMkLst>
          <pc:docMk/>
          <pc:sldMk cId="4016369369" sldId="261"/>
        </pc:sldMkLst>
        <pc:spChg chg="mod">
          <ac:chgData name="Maiju Eskelinen" userId="S::maijue@uef.fi::52dbd1bd-0dea-443c-b0b4-bf5c0775b0d8" providerId="AD" clId="Web-{3BEEF7BB-9ED8-234A-EDCB-A33587D8BA43}" dt="2023-10-23T08:24:08.195" v="58" actId="20577"/>
          <ac:spMkLst>
            <pc:docMk/>
            <pc:sldMk cId="4016369369" sldId="261"/>
            <ac:spMk id="4" creationId="{7BAB53A2-735A-02E8-7383-756A01BDF14F}"/>
          </ac:spMkLst>
        </pc:spChg>
      </pc:sldChg>
      <pc:sldChg chg="modSp">
        <pc:chgData name="Maiju Eskelinen" userId="S::maijue@uef.fi::52dbd1bd-0dea-443c-b0b4-bf5c0775b0d8" providerId="AD" clId="Web-{3BEEF7BB-9ED8-234A-EDCB-A33587D8BA43}" dt="2023-10-23T12:41:03.120" v="216" actId="1076"/>
        <pc:sldMkLst>
          <pc:docMk/>
          <pc:sldMk cId="3747640964" sldId="263"/>
        </pc:sldMkLst>
        <pc:spChg chg="mod">
          <ac:chgData name="Maiju Eskelinen" userId="S::maijue@uef.fi::52dbd1bd-0dea-443c-b0b4-bf5c0775b0d8" providerId="AD" clId="Web-{3BEEF7BB-9ED8-234A-EDCB-A33587D8BA43}" dt="2023-10-23T12:41:03.120" v="216" actId="1076"/>
          <ac:spMkLst>
            <pc:docMk/>
            <pc:sldMk cId="3747640964" sldId="263"/>
            <ac:spMk id="3" creationId="{A1056472-0C0D-55F0-4CA4-9280A86B34E7}"/>
          </ac:spMkLst>
        </pc:spChg>
      </pc:sldChg>
      <pc:sldChg chg="modSp ord">
        <pc:chgData name="Maiju Eskelinen" userId="S::maijue@uef.fi::52dbd1bd-0dea-443c-b0b4-bf5c0775b0d8" providerId="AD" clId="Web-{3BEEF7BB-9ED8-234A-EDCB-A33587D8BA43}" dt="2023-10-23T12:36:31.459" v="143"/>
        <pc:sldMkLst>
          <pc:docMk/>
          <pc:sldMk cId="696736622" sldId="266"/>
        </pc:sldMkLst>
        <pc:spChg chg="mod">
          <ac:chgData name="Maiju Eskelinen" userId="S::maijue@uef.fi::52dbd1bd-0dea-443c-b0b4-bf5c0775b0d8" providerId="AD" clId="Web-{3BEEF7BB-9ED8-234A-EDCB-A33587D8BA43}" dt="2023-10-23T12:10:05.398" v="112" actId="14100"/>
          <ac:spMkLst>
            <pc:docMk/>
            <pc:sldMk cId="696736622" sldId="266"/>
            <ac:spMk id="3" creationId="{145A09C1-57DB-2315-6AE7-25D771C32199}"/>
          </ac:spMkLst>
        </pc:spChg>
      </pc:sldChg>
      <pc:sldChg chg="addSp delSp modSp mod setBg">
        <pc:chgData name="Maiju Eskelinen" userId="S::maijue@uef.fi::52dbd1bd-0dea-443c-b0b4-bf5c0775b0d8" providerId="AD" clId="Web-{3BEEF7BB-9ED8-234A-EDCB-A33587D8BA43}" dt="2023-10-23T12:13:56.637" v="117"/>
        <pc:sldMkLst>
          <pc:docMk/>
          <pc:sldMk cId="3598673241" sldId="267"/>
        </pc:sldMkLst>
        <pc:spChg chg="mod ord">
          <ac:chgData name="Maiju Eskelinen" userId="S::maijue@uef.fi::52dbd1bd-0dea-443c-b0b4-bf5c0775b0d8" providerId="AD" clId="Web-{3BEEF7BB-9ED8-234A-EDCB-A33587D8BA43}" dt="2023-10-23T12:13:56.637" v="117"/>
          <ac:spMkLst>
            <pc:docMk/>
            <pc:sldMk cId="3598673241" sldId="267"/>
            <ac:spMk id="2" creationId="{26AB9476-2E3E-60CC-C476-39BDF4EA3A3D}"/>
          </ac:spMkLst>
        </pc:spChg>
        <pc:spChg chg="add">
          <ac:chgData name="Maiju Eskelinen" userId="S::maijue@uef.fi::52dbd1bd-0dea-443c-b0b4-bf5c0775b0d8" providerId="AD" clId="Web-{3BEEF7BB-9ED8-234A-EDCB-A33587D8BA43}" dt="2023-10-23T12:13:56.637" v="117"/>
          <ac:spMkLst>
            <pc:docMk/>
            <pc:sldMk cId="3598673241" sldId="267"/>
            <ac:spMk id="12" creationId="{53F29798-D584-4792-9B62-3F5F5C36D619}"/>
          </ac:spMkLst>
        </pc:spChg>
        <pc:picChg chg="add del mod">
          <ac:chgData name="Maiju Eskelinen" userId="S::maijue@uef.fi::52dbd1bd-0dea-443c-b0b4-bf5c0775b0d8" providerId="AD" clId="Web-{3BEEF7BB-9ED8-234A-EDCB-A33587D8BA43}" dt="2023-10-23T08:23:21.319" v="42"/>
          <ac:picMkLst>
            <pc:docMk/>
            <pc:sldMk cId="3598673241" sldId="267"/>
            <ac:picMk id="3" creationId="{37820FE8-E513-6687-178C-BC5345C4D947}"/>
          </ac:picMkLst>
        </pc:picChg>
        <pc:picChg chg="mod ord">
          <ac:chgData name="Maiju Eskelinen" userId="S::maijue@uef.fi::52dbd1bd-0dea-443c-b0b4-bf5c0775b0d8" providerId="AD" clId="Web-{3BEEF7BB-9ED8-234A-EDCB-A33587D8BA43}" dt="2023-10-23T12:13:56.637" v="117"/>
          <ac:picMkLst>
            <pc:docMk/>
            <pc:sldMk cId="3598673241" sldId="267"/>
            <ac:picMk id="4" creationId="{DE24EB30-C4B0-0901-D8DF-8AC8F1BF3FD6}"/>
          </ac:picMkLst>
        </pc:picChg>
        <pc:picChg chg="mod ord">
          <ac:chgData name="Maiju Eskelinen" userId="S::maijue@uef.fi::52dbd1bd-0dea-443c-b0b4-bf5c0775b0d8" providerId="AD" clId="Web-{3BEEF7BB-9ED8-234A-EDCB-A33587D8BA43}" dt="2023-10-23T12:13:56.637" v="117"/>
          <ac:picMkLst>
            <pc:docMk/>
            <pc:sldMk cId="3598673241" sldId="267"/>
            <ac:picMk id="5" creationId="{EE0266EE-5B99-9E42-B6F0-98868A451E02}"/>
          </ac:picMkLst>
        </pc:picChg>
        <pc:picChg chg="mod">
          <ac:chgData name="Maiju Eskelinen" userId="S::maijue@uef.fi::52dbd1bd-0dea-443c-b0b4-bf5c0775b0d8" providerId="AD" clId="Web-{3BEEF7BB-9ED8-234A-EDCB-A33587D8BA43}" dt="2023-10-23T12:13:56.637" v="117"/>
          <ac:picMkLst>
            <pc:docMk/>
            <pc:sldMk cId="3598673241" sldId="267"/>
            <ac:picMk id="6" creationId="{7B51CD0F-AE65-51D6-7763-825C1F073F67}"/>
          </ac:picMkLst>
        </pc:picChg>
        <pc:picChg chg="add mod">
          <ac:chgData name="Maiju Eskelinen" userId="S::maijue@uef.fi::52dbd1bd-0dea-443c-b0b4-bf5c0775b0d8" providerId="AD" clId="Web-{3BEEF7BB-9ED8-234A-EDCB-A33587D8BA43}" dt="2023-10-23T12:13:56.637" v="117"/>
          <ac:picMkLst>
            <pc:docMk/>
            <pc:sldMk cId="3598673241" sldId="267"/>
            <ac:picMk id="7" creationId="{4977EB6E-02FE-632E-5056-8C620134B0E6}"/>
          </ac:picMkLst>
        </pc:picChg>
      </pc:sldChg>
    </pc:docChg>
  </pc:docChgLst>
  <pc:docChgLst>
    <pc:chgData name="Guest User" userId="S::urn:spo:anon#264fd8cce2c19862b4211a1569dcb381ee5ea3bc44565eb4f07fcd2a28469d20::" providerId="AD" clId="Web-{474A1190-B781-A482-BA83-1A3E4480C33C}"/>
    <pc:docChg chg="modSld">
      <pc:chgData name="Guest User" userId="S::urn:spo:anon#264fd8cce2c19862b4211a1569dcb381ee5ea3bc44565eb4f07fcd2a28469d20::" providerId="AD" clId="Web-{474A1190-B781-A482-BA83-1A3E4480C33C}" dt="2023-10-25T17:24:08.979" v="31" actId="1076"/>
      <pc:docMkLst>
        <pc:docMk/>
      </pc:docMkLst>
      <pc:sldChg chg="modSp modNotes">
        <pc:chgData name="Guest User" userId="S::urn:spo:anon#264fd8cce2c19862b4211a1569dcb381ee5ea3bc44565eb4f07fcd2a28469d20::" providerId="AD" clId="Web-{474A1190-B781-A482-BA83-1A3E4480C33C}" dt="2023-10-25T17:24:08.979" v="31" actId="1076"/>
        <pc:sldMkLst>
          <pc:docMk/>
          <pc:sldMk cId="2998571913" sldId="260"/>
        </pc:sldMkLst>
        <pc:spChg chg="mod">
          <ac:chgData name="Guest User" userId="S::urn:spo:anon#264fd8cce2c19862b4211a1569dcb381ee5ea3bc44565eb4f07fcd2a28469d20::" providerId="AD" clId="Web-{474A1190-B781-A482-BA83-1A3E4480C33C}" dt="2023-10-25T17:24:08.979" v="31" actId="1076"/>
          <ac:spMkLst>
            <pc:docMk/>
            <pc:sldMk cId="2998571913" sldId="260"/>
            <ac:spMk id="2" creationId="{1AB47611-AB70-71E4-F56E-FBB36ADC826C}"/>
          </ac:spMkLst>
        </pc:spChg>
        <pc:spChg chg="mod">
          <ac:chgData name="Guest User" userId="S::urn:spo:anon#264fd8cce2c19862b4211a1569dcb381ee5ea3bc44565eb4f07fcd2a28469d20::" providerId="AD" clId="Web-{474A1190-B781-A482-BA83-1A3E4480C33C}" dt="2023-10-25T17:24:03.745" v="30" actId="1076"/>
          <ac:spMkLst>
            <pc:docMk/>
            <pc:sldMk cId="2998571913" sldId="260"/>
            <ac:spMk id="3" creationId="{ADE74375-D7AF-6CE5-D6C0-BDBDF7A9FF4E}"/>
          </ac:spMkLst>
        </pc:spChg>
      </pc:sldChg>
      <pc:sldChg chg="modNotes">
        <pc:chgData name="Guest User" userId="S::urn:spo:anon#264fd8cce2c19862b4211a1569dcb381ee5ea3bc44565eb4f07fcd2a28469d20::" providerId="AD" clId="Web-{474A1190-B781-A482-BA83-1A3E4480C33C}" dt="2023-10-25T17:21:30.273" v="2"/>
        <pc:sldMkLst>
          <pc:docMk/>
          <pc:sldMk cId="331270574" sldId="264"/>
        </pc:sldMkLst>
      </pc:sldChg>
    </pc:docChg>
  </pc:docChgLst>
  <pc:docChgLst>
    <pc:chgData name="Gastgebruiker" userId="S::urn:spo:anon#264fd8cce2c19862b4211a1569dcb381ee5ea3bc44565eb4f07fcd2a28469d20::" providerId="AD" clId="Web-{5A69BB45-390A-D7E7-40DD-009DD9199FBB}"/>
    <pc:docChg chg="addSld modSld">
      <pc:chgData name="Gastgebruiker" userId="S::urn:spo:anon#264fd8cce2c19862b4211a1569dcb381ee5ea3bc44565eb4f07fcd2a28469d20::" providerId="AD" clId="Web-{5A69BB45-390A-D7E7-40DD-009DD9199FBB}" dt="2023-10-20T11:19:59.668" v="143"/>
      <pc:docMkLst>
        <pc:docMk/>
      </pc:docMkLst>
      <pc:sldChg chg="modNotes">
        <pc:chgData name="Gastgebruiker" userId="S::urn:spo:anon#264fd8cce2c19862b4211a1569dcb381ee5ea3bc44565eb4f07fcd2a28469d20::" providerId="AD" clId="Web-{5A69BB45-390A-D7E7-40DD-009DD9199FBB}" dt="2023-10-20T11:18:47.759" v="132"/>
        <pc:sldMkLst>
          <pc:docMk/>
          <pc:sldMk cId="2998571913" sldId="260"/>
        </pc:sldMkLst>
      </pc:sldChg>
      <pc:sldChg chg="modNotes">
        <pc:chgData name="Gastgebruiker" userId="S::urn:spo:anon#264fd8cce2c19862b4211a1569dcb381ee5ea3bc44565eb4f07fcd2a28469d20::" providerId="AD" clId="Web-{5A69BB45-390A-D7E7-40DD-009DD9199FBB}" dt="2023-10-20T11:19:59.668" v="143"/>
        <pc:sldMkLst>
          <pc:docMk/>
          <pc:sldMk cId="331270574" sldId="264"/>
        </pc:sldMkLst>
      </pc:sldChg>
      <pc:sldChg chg="addSp delSp modSp new">
        <pc:chgData name="Gastgebruiker" userId="S::urn:spo:anon#264fd8cce2c19862b4211a1569dcb381ee5ea3bc44565eb4f07fcd2a28469d20::" providerId="AD" clId="Web-{5A69BB45-390A-D7E7-40DD-009DD9199FBB}" dt="2023-10-20T11:10:54.489" v="123" actId="1076"/>
        <pc:sldMkLst>
          <pc:docMk/>
          <pc:sldMk cId="3598673241" sldId="267"/>
        </pc:sldMkLst>
        <pc:spChg chg="mod">
          <ac:chgData name="Gastgebruiker" userId="S::urn:spo:anon#264fd8cce2c19862b4211a1569dcb381ee5ea3bc44565eb4f07fcd2a28469d20::" providerId="AD" clId="Web-{5A69BB45-390A-D7E7-40DD-009DD9199FBB}" dt="2023-10-20T11:07:40.653" v="114" actId="20577"/>
          <ac:spMkLst>
            <pc:docMk/>
            <pc:sldMk cId="3598673241" sldId="267"/>
            <ac:spMk id="2" creationId="{26AB9476-2E3E-60CC-C476-39BDF4EA3A3D}"/>
          </ac:spMkLst>
        </pc:spChg>
        <pc:spChg chg="del">
          <ac:chgData name="Gastgebruiker" userId="S::urn:spo:anon#264fd8cce2c19862b4211a1569dcb381ee5ea3bc44565eb4f07fcd2a28469d20::" providerId="AD" clId="Web-{5A69BB45-390A-D7E7-40DD-009DD9199FBB}" dt="2023-10-20T11:07:01.323" v="105"/>
          <ac:spMkLst>
            <pc:docMk/>
            <pc:sldMk cId="3598673241" sldId="267"/>
            <ac:spMk id="3" creationId="{F24DCEFF-74E3-9B5E-F0F9-6DB1AA265033}"/>
          </ac:spMkLst>
        </pc:spChg>
        <pc:picChg chg="add mod ord">
          <ac:chgData name="Gastgebruiker" userId="S::urn:spo:anon#264fd8cce2c19862b4211a1569dcb381ee5ea3bc44565eb4f07fcd2a28469d20::" providerId="AD" clId="Web-{5A69BB45-390A-D7E7-40DD-009DD9199FBB}" dt="2023-10-20T11:07:43.840" v="115" actId="14100"/>
          <ac:picMkLst>
            <pc:docMk/>
            <pc:sldMk cId="3598673241" sldId="267"/>
            <ac:picMk id="4" creationId="{DE24EB30-C4B0-0901-D8DF-8AC8F1BF3FD6}"/>
          </ac:picMkLst>
        </pc:picChg>
        <pc:picChg chg="add mod">
          <ac:chgData name="Gastgebruiker" userId="S::urn:spo:anon#264fd8cce2c19862b4211a1569dcb381ee5ea3bc44565eb4f07fcd2a28469d20::" providerId="AD" clId="Web-{5A69BB45-390A-D7E7-40DD-009DD9199FBB}" dt="2023-10-20T11:10:50.161" v="121" actId="14100"/>
          <ac:picMkLst>
            <pc:docMk/>
            <pc:sldMk cId="3598673241" sldId="267"/>
            <ac:picMk id="5" creationId="{EE0266EE-5B99-9E42-B6F0-98868A451E02}"/>
          </ac:picMkLst>
        </pc:picChg>
        <pc:picChg chg="add mod">
          <ac:chgData name="Gastgebruiker" userId="S::urn:spo:anon#264fd8cce2c19862b4211a1569dcb381ee5ea3bc44565eb4f07fcd2a28469d20::" providerId="AD" clId="Web-{5A69BB45-390A-D7E7-40DD-009DD9199FBB}" dt="2023-10-20T11:10:54.489" v="123" actId="1076"/>
          <ac:picMkLst>
            <pc:docMk/>
            <pc:sldMk cId="3598673241" sldId="267"/>
            <ac:picMk id="6" creationId="{7B51CD0F-AE65-51D6-7763-825C1F073F67}"/>
          </ac:picMkLst>
        </pc:picChg>
      </pc:sldChg>
    </pc:docChg>
  </pc:docChgLst>
  <pc:docChgLst>
    <pc:chgData name="Gastgebruiker" userId="S::urn:spo:anon#264fd8cce2c19862b4211a1569dcb381ee5ea3bc44565eb4f07fcd2a28469d20::" providerId="AD" clId="Web-{D61A137F-4E22-8F1E-A0DC-34238B1CBF3C}"/>
    <pc:docChg chg="modSld">
      <pc:chgData name="Gastgebruiker" userId="S::urn:spo:anon#264fd8cce2c19862b4211a1569dcb381ee5ea3bc44565eb4f07fcd2a28469d20::" providerId="AD" clId="Web-{D61A137F-4E22-8F1E-A0DC-34238B1CBF3C}" dt="2023-10-20T11:22:11.820" v="4"/>
      <pc:docMkLst>
        <pc:docMk/>
      </pc:docMkLst>
      <pc:sldChg chg="modNotes">
        <pc:chgData name="Gastgebruiker" userId="S::urn:spo:anon#264fd8cce2c19862b4211a1569dcb381ee5ea3bc44565eb4f07fcd2a28469d20::" providerId="AD" clId="Web-{D61A137F-4E22-8F1E-A0DC-34238B1CBF3C}" dt="2023-10-20T11:22:11.820" v="4"/>
        <pc:sldMkLst>
          <pc:docMk/>
          <pc:sldMk cId="331270574" sldId="264"/>
        </pc:sldMkLst>
      </pc:sldChg>
    </pc:docChg>
  </pc:docChgLst>
  <pc:docChgLst>
    <pc:chgData name="Guest User" userId="S::urn:spo:anon#264fd8cce2c19862b4211a1569dcb381ee5ea3bc44565eb4f07fcd2a28469d20::" providerId="AD" clId="Web-{9FE6CFE9-F997-C2F6-520B-FE98620600A6}"/>
    <pc:docChg chg="modSld">
      <pc:chgData name="Guest User" userId="S::urn:spo:anon#264fd8cce2c19862b4211a1569dcb381ee5ea3bc44565eb4f07fcd2a28469d20::" providerId="AD" clId="Web-{9FE6CFE9-F997-C2F6-520B-FE98620600A6}" dt="2023-10-20T12:27:31.949" v="45" actId="20577"/>
      <pc:docMkLst>
        <pc:docMk/>
      </pc:docMkLst>
      <pc:sldChg chg="modSp">
        <pc:chgData name="Guest User" userId="S::urn:spo:anon#264fd8cce2c19862b4211a1569dcb381ee5ea3bc44565eb4f07fcd2a28469d20::" providerId="AD" clId="Web-{9FE6CFE9-F997-C2F6-520B-FE98620600A6}" dt="2023-10-20T12:27:31.949" v="45" actId="20577"/>
        <pc:sldMkLst>
          <pc:docMk/>
          <pc:sldMk cId="2998571913" sldId="260"/>
        </pc:sldMkLst>
        <pc:spChg chg="mod">
          <ac:chgData name="Guest User" userId="S::urn:spo:anon#264fd8cce2c19862b4211a1569dcb381ee5ea3bc44565eb4f07fcd2a28469d20::" providerId="AD" clId="Web-{9FE6CFE9-F997-C2F6-520B-FE98620600A6}" dt="2023-10-20T12:27:31.949" v="45" actId="20577"/>
          <ac:spMkLst>
            <pc:docMk/>
            <pc:sldMk cId="2998571913" sldId="260"/>
            <ac:spMk id="3" creationId="{ADE74375-D7AF-6CE5-D6C0-BDBDF7A9FF4E}"/>
          </ac:spMkLst>
        </pc:spChg>
      </pc:sldChg>
      <pc:sldChg chg="modSp modNotes">
        <pc:chgData name="Guest User" userId="S::urn:spo:anon#264fd8cce2c19862b4211a1569dcb381ee5ea3bc44565eb4f07fcd2a28469d20::" providerId="AD" clId="Web-{9FE6CFE9-F997-C2F6-520B-FE98620600A6}" dt="2023-10-20T12:26:45.010" v="34" actId="20577"/>
        <pc:sldMkLst>
          <pc:docMk/>
          <pc:sldMk cId="331270574" sldId="264"/>
        </pc:sldMkLst>
        <pc:spChg chg="mod">
          <ac:chgData name="Guest User" userId="S::urn:spo:anon#264fd8cce2c19862b4211a1569dcb381ee5ea3bc44565eb4f07fcd2a28469d20::" providerId="AD" clId="Web-{9FE6CFE9-F997-C2F6-520B-FE98620600A6}" dt="2023-10-20T12:26:45.010" v="34" actId="20577"/>
          <ac:spMkLst>
            <pc:docMk/>
            <pc:sldMk cId="331270574" sldId="264"/>
            <ac:spMk id="3" creationId="{24D56F62-3DD8-7330-C257-2272D64398A9}"/>
          </ac:spMkLst>
        </pc:spChg>
      </pc:sldChg>
    </pc:docChg>
  </pc:docChgLst>
  <pc:docChgLst>
    <pc:chgData name="Guest User" userId="S::urn:spo:anon#264fd8cce2c19862b4211a1569dcb381ee5ea3bc44565eb4f07fcd2a28469d20::" providerId="AD" clId="Web-{FF72FE19-37B8-4C4E-9B4C-2F410DFCA96E}"/>
    <pc:docChg chg="modSld">
      <pc:chgData name="Guest User" userId="S::urn:spo:anon#264fd8cce2c19862b4211a1569dcb381ee5ea3bc44565eb4f07fcd2a28469d20::" providerId="AD" clId="Web-{FF72FE19-37B8-4C4E-9B4C-2F410DFCA96E}" dt="2023-10-20T12:16:35.851" v="492" actId="20577"/>
      <pc:docMkLst>
        <pc:docMk/>
      </pc:docMkLst>
      <pc:sldChg chg="modSp">
        <pc:chgData name="Guest User" userId="S::urn:spo:anon#264fd8cce2c19862b4211a1569dcb381ee5ea3bc44565eb4f07fcd2a28469d20::" providerId="AD" clId="Web-{FF72FE19-37B8-4C4E-9B4C-2F410DFCA96E}" dt="2023-10-20T11:52:49.204" v="51" actId="1076"/>
        <pc:sldMkLst>
          <pc:docMk/>
          <pc:sldMk cId="1240862086" sldId="256"/>
        </pc:sldMkLst>
        <pc:spChg chg="mod">
          <ac:chgData name="Guest User" userId="S::urn:spo:anon#264fd8cce2c19862b4211a1569dcb381ee5ea3bc44565eb4f07fcd2a28469d20::" providerId="AD" clId="Web-{FF72FE19-37B8-4C4E-9B4C-2F410DFCA96E}" dt="2023-10-20T11:52:43.798" v="50" actId="1076"/>
          <ac:spMkLst>
            <pc:docMk/>
            <pc:sldMk cId="1240862086" sldId="256"/>
            <ac:spMk id="2" creationId="{1AB47611-AB70-71E4-F56E-FBB36ADC826C}"/>
          </ac:spMkLst>
        </pc:spChg>
        <pc:spChg chg="mod">
          <ac:chgData name="Guest User" userId="S::urn:spo:anon#264fd8cce2c19862b4211a1569dcb381ee5ea3bc44565eb4f07fcd2a28469d20::" providerId="AD" clId="Web-{FF72FE19-37B8-4C4E-9B4C-2F410DFCA96E}" dt="2023-10-20T11:52:49.204" v="51" actId="1076"/>
          <ac:spMkLst>
            <pc:docMk/>
            <pc:sldMk cId="1240862086" sldId="256"/>
            <ac:spMk id="3" creationId="{ADE74375-D7AF-6CE5-D6C0-BDBDF7A9FF4E}"/>
          </ac:spMkLst>
        </pc:spChg>
      </pc:sldChg>
      <pc:sldChg chg="delSp modSp">
        <pc:chgData name="Guest User" userId="S::urn:spo:anon#264fd8cce2c19862b4211a1569dcb381ee5ea3bc44565eb4f07fcd2a28469d20::" providerId="AD" clId="Web-{FF72FE19-37B8-4C4E-9B4C-2F410DFCA96E}" dt="2023-10-20T11:46:48.558" v="1"/>
        <pc:sldMkLst>
          <pc:docMk/>
          <pc:sldMk cId="4140518021" sldId="259"/>
        </pc:sldMkLst>
        <pc:spChg chg="del mod">
          <ac:chgData name="Guest User" userId="S::urn:spo:anon#264fd8cce2c19862b4211a1569dcb381ee5ea3bc44565eb4f07fcd2a28469d20::" providerId="AD" clId="Web-{FF72FE19-37B8-4C4E-9B4C-2F410DFCA96E}" dt="2023-10-20T11:46:48.558" v="1"/>
          <ac:spMkLst>
            <pc:docMk/>
            <pc:sldMk cId="4140518021" sldId="259"/>
            <ac:spMk id="7" creationId="{A0BFDC9F-C469-0771-665D-691FBFF5AFA0}"/>
          </ac:spMkLst>
        </pc:spChg>
      </pc:sldChg>
      <pc:sldChg chg="modSp">
        <pc:chgData name="Guest User" userId="S::urn:spo:anon#264fd8cce2c19862b4211a1569dcb381ee5ea3bc44565eb4f07fcd2a28469d20::" providerId="AD" clId="Web-{FF72FE19-37B8-4C4E-9B4C-2F410DFCA96E}" dt="2023-10-20T11:58:44.491" v="146" actId="20577"/>
        <pc:sldMkLst>
          <pc:docMk/>
          <pc:sldMk cId="2998571913" sldId="260"/>
        </pc:sldMkLst>
        <pc:spChg chg="mod">
          <ac:chgData name="Guest User" userId="S::urn:spo:anon#264fd8cce2c19862b4211a1569dcb381ee5ea3bc44565eb4f07fcd2a28469d20::" providerId="AD" clId="Web-{FF72FE19-37B8-4C4E-9B4C-2F410DFCA96E}" dt="2023-10-20T11:54:57.790" v="72" actId="1076"/>
          <ac:spMkLst>
            <pc:docMk/>
            <pc:sldMk cId="2998571913" sldId="260"/>
            <ac:spMk id="2" creationId="{1AB47611-AB70-71E4-F56E-FBB36ADC826C}"/>
          </ac:spMkLst>
        </pc:spChg>
        <pc:spChg chg="mod">
          <ac:chgData name="Guest User" userId="S::urn:spo:anon#264fd8cce2c19862b4211a1569dcb381ee5ea3bc44565eb4f07fcd2a28469d20::" providerId="AD" clId="Web-{FF72FE19-37B8-4C4E-9B4C-2F410DFCA96E}" dt="2023-10-20T11:58:44.491" v="146" actId="20577"/>
          <ac:spMkLst>
            <pc:docMk/>
            <pc:sldMk cId="2998571913" sldId="260"/>
            <ac:spMk id="3" creationId="{ADE74375-D7AF-6CE5-D6C0-BDBDF7A9FF4E}"/>
          </ac:spMkLst>
        </pc:spChg>
        <pc:picChg chg="mod">
          <ac:chgData name="Guest User" userId="S::urn:spo:anon#264fd8cce2c19862b4211a1569dcb381ee5ea3bc44565eb4f07fcd2a28469d20::" providerId="AD" clId="Web-{FF72FE19-37B8-4C4E-9B4C-2F410DFCA96E}" dt="2023-10-20T11:54:52.055" v="71" actId="1076"/>
          <ac:picMkLst>
            <pc:docMk/>
            <pc:sldMk cId="2998571913" sldId="260"/>
            <ac:picMk id="6" creationId="{DFD874E9-BCAC-1880-3AD4-8FCC14B9D9D4}"/>
          </ac:picMkLst>
        </pc:picChg>
      </pc:sldChg>
      <pc:sldChg chg="modSp">
        <pc:chgData name="Guest User" userId="S::urn:spo:anon#264fd8cce2c19862b4211a1569dcb381ee5ea3bc44565eb4f07fcd2a28469d20::" providerId="AD" clId="Web-{FF72FE19-37B8-4C4E-9B4C-2F410DFCA96E}" dt="2023-10-20T12:15:09.659" v="489" actId="20577"/>
        <pc:sldMkLst>
          <pc:docMk/>
          <pc:sldMk cId="4016369369" sldId="261"/>
        </pc:sldMkLst>
        <pc:spChg chg="mod">
          <ac:chgData name="Guest User" userId="S::urn:spo:anon#264fd8cce2c19862b4211a1569dcb381ee5ea3bc44565eb4f07fcd2a28469d20::" providerId="AD" clId="Web-{FF72FE19-37B8-4C4E-9B4C-2F410DFCA96E}" dt="2023-10-20T12:15:09.659" v="489" actId="20577"/>
          <ac:spMkLst>
            <pc:docMk/>
            <pc:sldMk cId="4016369369" sldId="261"/>
            <ac:spMk id="4" creationId="{7BAB53A2-735A-02E8-7383-756A01BDF14F}"/>
          </ac:spMkLst>
        </pc:spChg>
      </pc:sldChg>
      <pc:sldChg chg="modSp">
        <pc:chgData name="Guest User" userId="S::urn:spo:anon#264fd8cce2c19862b4211a1569dcb381ee5ea3bc44565eb4f07fcd2a28469d20::" providerId="AD" clId="Web-{FF72FE19-37B8-4C4E-9B4C-2F410DFCA96E}" dt="2023-10-20T12:05:17.561" v="279" actId="20577"/>
        <pc:sldMkLst>
          <pc:docMk/>
          <pc:sldMk cId="3747640964" sldId="263"/>
        </pc:sldMkLst>
        <pc:spChg chg="mod">
          <ac:chgData name="Guest User" userId="S::urn:spo:anon#264fd8cce2c19862b4211a1569dcb381ee5ea3bc44565eb4f07fcd2a28469d20::" providerId="AD" clId="Web-{FF72FE19-37B8-4C4E-9B4C-2F410DFCA96E}" dt="2023-10-20T12:04:04.901" v="240" actId="1076"/>
          <ac:spMkLst>
            <pc:docMk/>
            <pc:sldMk cId="3747640964" sldId="263"/>
            <ac:spMk id="2" creationId="{FBAEB554-517C-FB16-037C-1C04F28CA5EA}"/>
          </ac:spMkLst>
        </pc:spChg>
        <pc:spChg chg="mod">
          <ac:chgData name="Guest User" userId="S::urn:spo:anon#264fd8cce2c19862b4211a1569dcb381ee5ea3bc44565eb4f07fcd2a28469d20::" providerId="AD" clId="Web-{FF72FE19-37B8-4C4E-9B4C-2F410DFCA96E}" dt="2023-10-20T12:05:17.561" v="279" actId="20577"/>
          <ac:spMkLst>
            <pc:docMk/>
            <pc:sldMk cId="3747640964" sldId="263"/>
            <ac:spMk id="3" creationId="{A1056472-0C0D-55F0-4CA4-9280A86B34E7}"/>
          </ac:spMkLst>
        </pc:spChg>
        <pc:picChg chg="mod">
          <ac:chgData name="Guest User" userId="S::urn:spo:anon#264fd8cce2c19862b4211a1569dcb381ee5ea3bc44565eb4f07fcd2a28469d20::" providerId="AD" clId="Web-{FF72FE19-37B8-4C4E-9B4C-2F410DFCA96E}" dt="2023-10-20T12:03:48.822" v="238" actId="1076"/>
          <ac:picMkLst>
            <pc:docMk/>
            <pc:sldMk cId="3747640964" sldId="263"/>
            <ac:picMk id="4" creationId="{70D35342-FBAB-4346-0E9B-55BE170B2F22}"/>
          </ac:picMkLst>
        </pc:picChg>
      </pc:sldChg>
      <pc:sldChg chg="modSp">
        <pc:chgData name="Guest User" userId="S::urn:spo:anon#264fd8cce2c19862b4211a1569dcb381ee5ea3bc44565eb4f07fcd2a28469d20::" providerId="AD" clId="Web-{FF72FE19-37B8-4C4E-9B4C-2F410DFCA96E}" dt="2023-10-20T12:08:51.074" v="356" actId="20577"/>
        <pc:sldMkLst>
          <pc:docMk/>
          <pc:sldMk cId="331270574" sldId="264"/>
        </pc:sldMkLst>
        <pc:spChg chg="mod">
          <ac:chgData name="Guest User" userId="S::urn:spo:anon#264fd8cce2c19862b4211a1569dcb381ee5ea3bc44565eb4f07fcd2a28469d20::" providerId="AD" clId="Web-{FF72FE19-37B8-4C4E-9B4C-2F410DFCA96E}" dt="2023-10-20T12:06:34.925" v="292" actId="1076"/>
          <ac:spMkLst>
            <pc:docMk/>
            <pc:sldMk cId="331270574" sldId="264"/>
            <ac:spMk id="2" creationId="{4DD73321-4717-10B2-21C5-4103A44C7A95}"/>
          </ac:spMkLst>
        </pc:spChg>
        <pc:spChg chg="mod">
          <ac:chgData name="Guest User" userId="S::urn:spo:anon#264fd8cce2c19862b4211a1569dcb381ee5ea3bc44565eb4f07fcd2a28469d20::" providerId="AD" clId="Web-{FF72FE19-37B8-4C4E-9B4C-2F410DFCA96E}" dt="2023-10-20T12:08:51.074" v="356" actId="20577"/>
          <ac:spMkLst>
            <pc:docMk/>
            <pc:sldMk cId="331270574" sldId="264"/>
            <ac:spMk id="3" creationId="{24D56F62-3DD8-7330-C257-2272D64398A9}"/>
          </ac:spMkLst>
        </pc:spChg>
        <pc:picChg chg="mod">
          <ac:chgData name="Guest User" userId="S::urn:spo:anon#264fd8cce2c19862b4211a1569dcb381ee5ea3bc44565eb4f07fcd2a28469d20::" providerId="AD" clId="Web-{FF72FE19-37B8-4C4E-9B4C-2F410DFCA96E}" dt="2023-10-20T12:06:38.300" v="293" actId="1076"/>
          <ac:picMkLst>
            <pc:docMk/>
            <pc:sldMk cId="331270574" sldId="264"/>
            <ac:picMk id="5" creationId="{8F395DF6-875B-D183-0C73-9561C4BE3B2D}"/>
          </ac:picMkLst>
        </pc:picChg>
      </pc:sldChg>
      <pc:sldChg chg="modSp">
        <pc:chgData name="Guest User" userId="S::urn:spo:anon#264fd8cce2c19862b4211a1569dcb381ee5ea3bc44565eb4f07fcd2a28469d20::" providerId="AD" clId="Web-{FF72FE19-37B8-4C4E-9B4C-2F410DFCA96E}" dt="2023-10-20T12:14:12.733" v="462" actId="20577"/>
        <pc:sldMkLst>
          <pc:docMk/>
          <pc:sldMk cId="810999089" sldId="265"/>
        </pc:sldMkLst>
        <pc:spChg chg="mod">
          <ac:chgData name="Guest User" userId="S::urn:spo:anon#264fd8cce2c19862b4211a1569dcb381ee5ea3bc44565eb4f07fcd2a28469d20::" providerId="AD" clId="Web-{FF72FE19-37B8-4C4E-9B4C-2F410DFCA96E}" dt="2023-10-20T12:09:54.312" v="370" actId="14100"/>
          <ac:spMkLst>
            <pc:docMk/>
            <pc:sldMk cId="810999089" sldId="265"/>
            <ac:spMk id="2" creationId="{37DE6BFF-CFD5-B370-2DD0-B97ED45ABC52}"/>
          </ac:spMkLst>
        </pc:spChg>
        <pc:spChg chg="mod">
          <ac:chgData name="Guest User" userId="S::urn:spo:anon#264fd8cce2c19862b4211a1569dcb381ee5ea3bc44565eb4f07fcd2a28469d20::" providerId="AD" clId="Web-{FF72FE19-37B8-4C4E-9B4C-2F410DFCA96E}" dt="2023-10-20T12:14:12.733" v="462" actId="20577"/>
          <ac:spMkLst>
            <pc:docMk/>
            <pc:sldMk cId="810999089" sldId="265"/>
            <ac:spMk id="3" creationId="{86A96447-97BD-607E-87B6-DBEF647ADB71}"/>
          </ac:spMkLst>
        </pc:spChg>
      </pc:sldChg>
      <pc:sldChg chg="modSp">
        <pc:chgData name="Guest User" userId="S::urn:spo:anon#264fd8cce2c19862b4211a1569dcb381ee5ea3bc44565eb4f07fcd2a28469d20::" providerId="AD" clId="Web-{FF72FE19-37B8-4C4E-9B4C-2F410DFCA96E}" dt="2023-10-20T12:01:18.344" v="187" actId="20577"/>
        <pc:sldMkLst>
          <pc:docMk/>
          <pc:sldMk cId="696736622" sldId="266"/>
        </pc:sldMkLst>
        <pc:spChg chg="mod">
          <ac:chgData name="Guest User" userId="S::urn:spo:anon#264fd8cce2c19862b4211a1569dcb381ee5ea3bc44565eb4f07fcd2a28469d20::" providerId="AD" clId="Web-{FF72FE19-37B8-4C4E-9B4C-2F410DFCA96E}" dt="2023-10-20T12:01:12.984" v="185" actId="20577"/>
          <ac:spMkLst>
            <pc:docMk/>
            <pc:sldMk cId="696736622" sldId="266"/>
            <ac:spMk id="2" creationId="{771B0179-46B0-595E-9236-2A40C780D72D}"/>
          </ac:spMkLst>
        </pc:spChg>
        <pc:spChg chg="mod">
          <ac:chgData name="Guest User" userId="S::urn:spo:anon#264fd8cce2c19862b4211a1569dcb381ee5ea3bc44565eb4f07fcd2a28469d20::" providerId="AD" clId="Web-{FF72FE19-37B8-4C4E-9B4C-2F410DFCA96E}" dt="2023-10-20T12:01:18.344" v="187" actId="20577"/>
          <ac:spMkLst>
            <pc:docMk/>
            <pc:sldMk cId="696736622" sldId="266"/>
            <ac:spMk id="3" creationId="{145A09C1-57DB-2315-6AE7-25D771C32199}"/>
          </ac:spMkLst>
        </pc:spChg>
        <pc:picChg chg="mod">
          <ac:chgData name="Guest User" userId="S::urn:spo:anon#264fd8cce2c19862b4211a1569dcb381ee5ea3bc44565eb4f07fcd2a28469d20::" providerId="AD" clId="Web-{FF72FE19-37B8-4C4E-9B4C-2F410DFCA96E}" dt="2023-10-20T11:59:22.649" v="150" actId="14100"/>
          <ac:picMkLst>
            <pc:docMk/>
            <pc:sldMk cId="696736622" sldId="266"/>
            <ac:picMk id="3074" creationId="{F2D27DC4-3491-5AB8-72CF-184F676B010B}"/>
          </ac:picMkLst>
        </pc:picChg>
        <pc:picChg chg="mod">
          <ac:chgData name="Guest User" userId="S::urn:spo:anon#264fd8cce2c19862b4211a1569dcb381ee5ea3bc44565eb4f07fcd2a28469d20::" providerId="AD" clId="Web-{FF72FE19-37B8-4C4E-9B4C-2F410DFCA96E}" dt="2023-10-20T11:59:27.165" v="151" actId="14100"/>
          <ac:picMkLst>
            <pc:docMk/>
            <pc:sldMk cId="696736622" sldId="266"/>
            <ac:picMk id="3076" creationId="{6A22D702-ED96-28E5-BC24-D5688B45EE23}"/>
          </ac:picMkLst>
        </pc:picChg>
      </pc:sldChg>
      <pc:sldChg chg="modSp">
        <pc:chgData name="Guest User" userId="S::urn:spo:anon#264fd8cce2c19862b4211a1569dcb381ee5ea3bc44565eb4f07fcd2a28469d20::" providerId="AD" clId="Web-{FF72FE19-37B8-4C4E-9B4C-2F410DFCA96E}" dt="2023-10-20T12:16:35.851" v="492" actId="20577"/>
        <pc:sldMkLst>
          <pc:docMk/>
          <pc:sldMk cId="3598673241" sldId="267"/>
        </pc:sldMkLst>
        <pc:spChg chg="mod">
          <ac:chgData name="Guest User" userId="S::urn:spo:anon#264fd8cce2c19862b4211a1569dcb381ee5ea3bc44565eb4f07fcd2a28469d20::" providerId="AD" clId="Web-{FF72FE19-37B8-4C4E-9B4C-2F410DFCA96E}" dt="2023-10-20T12:16:35.851" v="492" actId="20577"/>
          <ac:spMkLst>
            <pc:docMk/>
            <pc:sldMk cId="3598673241" sldId="267"/>
            <ac:spMk id="2" creationId="{26AB9476-2E3E-60CC-C476-39BDF4EA3A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E68B-6085-4F5D-BAC9-1956FDFE7D62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D7089-839A-4635-AE31-59DE2844B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42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E" sz="8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D7089-839A-4635-AE31-59DE2844B3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65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D7089-839A-4635-AE31-59DE2844B3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17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D7089-839A-4635-AE31-59DE2844B36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80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854D-0670-8B22-F8E8-DAEFD06F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C2808-02CE-7F13-7F9A-54FC4B924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BAE4-8CE1-E6A5-521E-A9C27F63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0B9F-4350-FE08-11C1-C665DD19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1E22-FB78-1942-38D4-F1DA6FFD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388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2504-90CA-6C92-85D3-157AC137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6854D-E246-812F-7CF0-94567A3C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A66B-CFDD-3EBB-330E-FAB042C0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641C-BFD9-F9E1-463C-E7C96EE6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0613E-772B-D775-E58F-A51B7A0B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397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27E1E-D973-26AC-7FB5-A294854A5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14920-0710-62FE-6FBD-FCEA04847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334A6-461D-97B1-62E7-DFCD0476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A709-A82C-C183-5963-D0274FE7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808D-3E32-B493-BBB7-6C178911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14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5DE9-46E6-9738-10D6-9B16E893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F2BC-6DDD-CC72-CD71-BDF7C582D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5E005-D24B-5DC6-6B62-44D3C6CE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400D1-2C37-826C-B712-B0F71156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B7DEA-A684-AAB3-65F5-D97544D2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05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F992-6281-6C4F-DD12-8A20C489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0AF59-6BFD-AF78-DA99-7F168375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D744A-8D39-6207-BE3F-271AF157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BE0FF-08F6-7C33-A93E-78ACB354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9468-8183-9BDD-38D5-42F33411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46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B0DB-416C-C3E1-57F9-B5D42E46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FA9C-A021-6EE0-F30C-FD5256340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93F07-0141-172E-F87E-8F9CED2F8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48AD3-E353-7564-E877-BE8D0A96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A91DF-B158-4EEF-2646-9F76FA36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61533-AE22-D57D-D5D7-0ECF7358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4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FB87-80E8-4E9B-5111-4D79D12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510B3-A68F-B2CE-D3C6-6ECD98F71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15D60-1473-EEED-D111-EAD94B70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9B3E6-B972-598D-784E-EF2C094E8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0A0A6-8BCD-6788-4315-9122962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B0360-02CC-7BE2-AD78-E72D8F5B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696C0-29EB-4552-ECE3-17A9800E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ECA3A-1598-F252-0104-C7794A0B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1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C7F7-F5BF-F856-C79B-BBAE4CA8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1250C-D28F-4389-E320-29455EA9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49C38-FFC0-D547-CF0A-1ADF5AA4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28858-F906-94FE-4192-32CE6757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90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9B236-FE25-AB83-8678-C922EB89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50919-12BA-F99A-265C-518AD83C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8C815-B4E9-CBDE-D664-8B0BAE1E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71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ECC5-3800-2127-4A80-63F458F7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9D7C-2C02-C645-E69F-8090976BD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FC663-9191-49A7-7FD3-98AB486CA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67474-04E8-FE05-BA04-065A715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A2AFA-48CE-9A63-B1ED-86724C4A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B84A6-4D38-1DDA-33DD-CB776F56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84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A286-F3AC-1604-8618-79A1DCBF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05D4A-653E-60A7-B91F-9037517E0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326E7-05A2-C55D-0D76-54999F897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42457-19AF-060A-9EA0-0253807F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80F4C-9FAD-785B-3E38-218F37A7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88457-2546-D468-DA9D-D4437898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876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3A55C-8096-8F02-FB5B-1D02ED7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12B55-EE43-884F-7883-1303279EC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CACDD-28DF-E3F5-EA12-A280149A0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2C153-74D4-4829-B6B8-75DCC3E2D259}" type="datetimeFigureOut">
              <a:rPr lang="en-IE" smtClean="0"/>
              <a:t>25/10/2023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4774F-8C09-45F5-FC38-329920259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08F53-3192-04C1-F4AA-B55BA0103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44CB2-1054-4815-8482-EA52C0405E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67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ink NewWork - Wiesner Hager Content Hub">
            <a:extLst>
              <a:ext uri="{FF2B5EF4-FFF2-40B4-BE49-F238E27FC236}">
                <a16:creationId xmlns:a16="http://schemas.microsoft.com/office/drawing/2014/main" id="{9D4B2761-AB5C-E1CA-4A17-A6E7336A3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648B8-F72F-1261-2B76-F5C739798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Moments of Wellbeing</a:t>
            </a:r>
          </a:p>
        </p:txBody>
      </p:sp>
    </p:spTree>
    <p:extLst>
      <p:ext uri="{BB962C8B-B14F-4D97-AF65-F5344CB8AC3E}">
        <p14:creationId xmlns:p14="http://schemas.microsoft.com/office/powerpoint/2010/main" val="414051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47611-AB70-71E4-F56E-FBB36ADC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81" y="379562"/>
            <a:ext cx="4737832" cy="1330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200" b="1"/>
              <a:t>Using wellbeing to reconnect with our staff &amp; environment</a:t>
            </a:r>
            <a:r>
              <a:rPr lang="en-US" sz="2800" b="1"/>
              <a:t> </a:t>
            </a:r>
            <a:endParaRPr lang="en-US" sz="2800" b="1">
              <a:highlight>
                <a:srgbClr val="FFFF00"/>
              </a:highlight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74375-D7AF-6CE5-D6C0-BDBDF7A9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81" y="1650326"/>
            <a:ext cx="4563988" cy="4980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i="1"/>
              <a:t>Overview: small-scale initiative</a:t>
            </a:r>
          </a:p>
          <a:p>
            <a:pPr marL="3429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Pilot small-scale health and wellbeing face to face initiatives (walk and talks) to reconnect with other staff and our environment</a:t>
            </a:r>
            <a:endParaRPr lang="en-US" sz="2000">
              <a:cs typeface="Calibri" panose="020F0502020204030204"/>
            </a:endParaRPr>
          </a:p>
          <a:p>
            <a:pPr marL="3429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During work time – not lunch</a:t>
            </a:r>
            <a:endParaRPr lang="en-US" sz="2000">
              <a:cs typeface="Calibri" panose="020F0502020204030204"/>
            </a:endParaRPr>
          </a:p>
          <a:p>
            <a:pPr marL="3429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Piloting a new meeting model</a:t>
            </a:r>
            <a:endParaRPr lang="en-US" sz="2000">
              <a:cs typeface="Calibri" panose="020F0502020204030204"/>
            </a:endParaRPr>
          </a:p>
          <a:p>
            <a:pPr marL="3429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Get back out into nature</a:t>
            </a:r>
            <a:endParaRPr lang="en-US" sz="2000">
              <a:cs typeface="Calibri" panose="020F0502020204030204"/>
            </a:endParaRPr>
          </a:p>
          <a:p>
            <a:pPr marL="3429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Time to disconnect from IT</a:t>
            </a:r>
            <a:endParaRPr lang="en-US" sz="2000">
              <a:cs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b="1"/>
          </a:p>
        </p:txBody>
      </p:sp>
      <p:pic>
        <p:nvPicPr>
          <p:cNvPr id="4" name="Picture 4" descr="Media Articles - Nature is good medicine: international call ...">
            <a:extLst>
              <a:ext uri="{FF2B5EF4-FFF2-40B4-BE49-F238E27FC236}">
                <a16:creationId xmlns:a16="http://schemas.microsoft.com/office/drawing/2014/main" id="{D8F1BFFF-2D62-EE7B-D89C-A7667036F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32656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6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0" name="Rectangle 3109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2" name="Rectangle 3111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1B0179-46B0-595E-9236-2A40C780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5" y="595223"/>
            <a:ext cx="6112220" cy="1330839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chemeClr val="tx1">
                    <a:lumMod val="85000"/>
                    <a:lumOff val="15000"/>
                  </a:schemeClr>
                </a:solidFill>
              </a:rPr>
              <a:t>Working </a:t>
            </a:r>
            <a:r>
              <a:rPr lang="fi-FI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endParaRPr lang="fi-FI" b="1" err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5A09C1-57DB-2315-6AE7-25D771C3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74" y="1992818"/>
            <a:ext cx="6263280" cy="44747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1st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meeting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in August '23 to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reflect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physical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BIP and to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get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started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project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walk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talks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were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arranged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individually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group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members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Excel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template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 to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write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down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 feedback and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 panose="020F0502020204030204"/>
              </a:rPr>
              <a:t>reflections</a:t>
            </a:r>
          </a:p>
          <a:p>
            <a:pPr>
              <a:lnSpc>
                <a:spcPct val="150000"/>
              </a:lnSpc>
            </a:pP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Further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meetings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 summer/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autumn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update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progress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reflect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it’s</a:t>
            </a:r>
            <a:r>
              <a:rPr lang="fi-FI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going</a:t>
            </a:r>
            <a:endParaRPr lang="fi-FI" sz="24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A22D702-ED96-28E5-BC24-D5688B45E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9" r="8228"/>
          <a:stretch/>
        </p:blipFill>
        <p:spPr bwMode="auto">
          <a:xfrm>
            <a:off x="6616651" y="3407403"/>
            <a:ext cx="5570847" cy="4354111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2D27DC4-3491-5AB8-72CF-184F676B0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7415" b="2"/>
          <a:stretch/>
        </p:blipFill>
        <p:spPr bwMode="auto">
          <a:xfrm>
            <a:off x="6659783" y="-16"/>
            <a:ext cx="5560970" cy="4360963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47611-AB70-71E4-F56E-FBB36ADC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492" y="501103"/>
            <a:ext cx="6781800" cy="133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How we did it...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55DF6A-8AEB-B2C8-6BE8-9E125063A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42" r="15114" b="1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E74375-D7AF-6CE5-D6C0-BDBDF7A9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119" y="1943166"/>
            <a:ext cx="8445916" cy="390073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Total 10 Walk &amp; Talk meetings between August &amp; October 2023:</a:t>
            </a:r>
            <a:endParaRPr lang="en-US" dirty="0">
              <a:cs typeface="Calibri"/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Traditional walk and talks</a:t>
            </a:r>
            <a:endParaRPr lang="en-US" sz="2400" dirty="0">
              <a:cs typeface="Calibri"/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Bike meetings</a:t>
            </a:r>
            <a:endParaRPr lang="en-US" sz="2400" dirty="0">
              <a:cs typeface="Calibri"/>
            </a:endParaRP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Campus tours / sustainability</a:t>
            </a:r>
            <a:endParaRPr lang="en-US" sz="24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From one-on-one meetings to bigger groups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Both unstructured conversations, and meetings with more preparation</a:t>
            </a:r>
            <a:endParaRPr lang="en-US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Possibility to continue the meeting indoors afterwards</a:t>
            </a:r>
            <a:endParaRPr lang="en-US" dirty="0"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99857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AEB554-517C-FB16-037C-1C04F28C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4" y="2990973"/>
            <a:ext cx="3689939" cy="2967941"/>
          </a:xfrm>
        </p:spPr>
        <p:txBody>
          <a:bodyPr>
            <a:normAutofit/>
          </a:bodyPr>
          <a:lstStyle/>
          <a:p>
            <a:r>
              <a:rPr lang="en-GB" sz="2800" b="1">
                <a:latin typeface="Calibri"/>
                <a:ea typeface="Calibri" panose="020F0502020204030204" pitchFamily="34" charset="0"/>
                <a:cs typeface="Times New Roman"/>
              </a:rPr>
              <a:t>The impact</a:t>
            </a:r>
            <a:r>
              <a:rPr lang="en-GB" sz="28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and implementation of the initiative at our universities</a:t>
            </a:r>
            <a:endParaRPr lang="fi-FI" sz="2800" b="1">
              <a:latin typeface="Calibri"/>
              <a:cs typeface="Times New Roman"/>
            </a:endParaRPr>
          </a:p>
        </p:txBody>
      </p:sp>
      <p:pic>
        <p:nvPicPr>
          <p:cNvPr id="4" name="Picture 2" descr="Impact Success Silhouette Stock Photo - Download Image Now - Impact,  Positive Emotion, Business">
            <a:extLst>
              <a:ext uri="{FF2B5EF4-FFF2-40B4-BE49-F238E27FC236}">
                <a16:creationId xmlns:a16="http://schemas.microsoft.com/office/drawing/2014/main" id="{70D35342-FBAB-4346-0E9B-55BE170B2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8" b="12315"/>
          <a:stretch/>
        </p:blipFill>
        <p:spPr bwMode="auto">
          <a:xfrm>
            <a:off x="-143771" y="-57499"/>
            <a:ext cx="12335772" cy="3211523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56472-0C0D-55F0-4CA4-9280A86B3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278" y="3286289"/>
            <a:ext cx="7982197" cy="3902135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E" sz="2400"/>
              <a:t>Spreading information about the walk and talk format to get more people excited about the idea</a:t>
            </a:r>
            <a:endParaRPr lang="en-US" sz="24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i-FI" sz="2400" err="1"/>
              <a:t>Wellbeing</a:t>
            </a:r>
            <a:r>
              <a:rPr lang="fi-FI" sz="2400"/>
              <a:t> of </a:t>
            </a:r>
            <a:r>
              <a:rPr lang="fi-FI" sz="2400" err="1"/>
              <a:t>individuals</a:t>
            </a:r>
            <a:r>
              <a:rPr lang="fi-FI" sz="2400"/>
              <a:t> </a:t>
            </a:r>
            <a:r>
              <a:rPr lang="fi-FI" sz="2400" err="1"/>
              <a:t>involved</a:t>
            </a:r>
            <a:r>
              <a:rPr lang="fi-FI" sz="2400"/>
              <a:t> – </a:t>
            </a:r>
            <a:r>
              <a:rPr lang="fi-FI" sz="2400" err="1"/>
              <a:t>positive</a:t>
            </a:r>
            <a:r>
              <a:rPr lang="fi-FI" sz="2400"/>
              <a:t> feedback</a:t>
            </a:r>
          </a:p>
          <a:p>
            <a:pPr>
              <a:lnSpc>
                <a:spcPct val="150000"/>
              </a:lnSpc>
            </a:pPr>
            <a:r>
              <a:rPr lang="fi-FI" sz="2400">
                <a:cs typeface="Calibri" panose="020F0502020204030204"/>
              </a:rPr>
              <a:t>Learning </a:t>
            </a:r>
            <a:r>
              <a:rPr lang="fi-FI" sz="2400" err="1">
                <a:cs typeface="Calibri" panose="020F0502020204030204"/>
              </a:rPr>
              <a:t>more</a:t>
            </a:r>
            <a:r>
              <a:rPr lang="fi-FI" sz="2400">
                <a:cs typeface="Calibri" panose="020F0502020204030204"/>
              </a:rPr>
              <a:t> </a:t>
            </a:r>
            <a:r>
              <a:rPr lang="fi-FI" sz="2400" err="1">
                <a:cs typeface="Calibri" panose="020F0502020204030204"/>
              </a:rPr>
              <a:t>about</a:t>
            </a:r>
            <a:r>
              <a:rPr lang="fi-FI" sz="2400">
                <a:cs typeface="Calibri" panose="020F0502020204030204"/>
              </a:rPr>
              <a:t> </a:t>
            </a:r>
            <a:r>
              <a:rPr lang="fi-FI" sz="2400" err="1">
                <a:cs typeface="Calibri" panose="020F0502020204030204"/>
              </a:rPr>
              <a:t>our</a:t>
            </a:r>
            <a:r>
              <a:rPr lang="fi-FI" sz="2400">
                <a:cs typeface="Calibri" panose="020F0502020204030204"/>
              </a:rPr>
              <a:t> </a:t>
            </a:r>
            <a:r>
              <a:rPr lang="fi-FI" sz="2400" err="1">
                <a:cs typeface="Calibri" panose="020F0502020204030204"/>
              </a:rPr>
              <a:t>own</a:t>
            </a:r>
            <a:r>
              <a:rPr lang="fi-FI" sz="2400">
                <a:cs typeface="Calibri" panose="020F0502020204030204"/>
              </a:rPr>
              <a:t> campus and </a:t>
            </a:r>
            <a:r>
              <a:rPr lang="fi-FI" sz="2400" err="1">
                <a:cs typeface="Calibri" panose="020F0502020204030204"/>
              </a:rPr>
              <a:t>showcasing</a:t>
            </a:r>
            <a:r>
              <a:rPr lang="fi-FI" sz="2400">
                <a:cs typeface="Calibri" panose="020F0502020204030204"/>
              </a:rPr>
              <a:t> it to </a:t>
            </a:r>
            <a:r>
              <a:rPr lang="fi-FI" sz="2400" err="1">
                <a:cs typeface="Calibri" panose="020F0502020204030204"/>
              </a:rPr>
              <a:t>others</a:t>
            </a:r>
            <a:endParaRPr lang="fi-FI" sz="2400">
              <a:ea typeface="Calibri"/>
              <a:cs typeface="Calibri" panose="020F0502020204030204"/>
            </a:endParaRPr>
          </a:p>
          <a:p>
            <a:pPr lvl="1">
              <a:lnSpc>
                <a:spcPct val="150000"/>
              </a:lnSpc>
            </a:pPr>
            <a:r>
              <a:rPr lang="fi-FI" sz="2000" err="1">
                <a:ea typeface="Calibri"/>
                <a:cs typeface="Calibri" panose="020F0502020204030204"/>
              </a:rPr>
              <a:t>Raised</a:t>
            </a:r>
            <a:r>
              <a:rPr lang="fi-FI" sz="2000">
                <a:ea typeface="Calibri"/>
                <a:cs typeface="Calibri" panose="020F0502020204030204"/>
              </a:rPr>
              <a:t> </a:t>
            </a:r>
            <a:r>
              <a:rPr lang="fi-FI" sz="2000" err="1">
                <a:ea typeface="Calibri"/>
                <a:cs typeface="Calibri" panose="020F0502020204030204"/>
              </a:rPr>
              <a:t>awareness</a:t>
            </a:r>
            <a:r>
              <a:rPr lang="fi-FI" sz="2000">
                <a:ea typeface="Calibri"/>
                <a:cs typeface="Calibri" panose="020F0502020204030204"/>
              </a:rPr>
              <a:t> of campus </a:t>
            </a:r>
            <a:r>
              <a:rPr lang="fi-FI" sz="2000" err="1">
                <a:ea typeface="Calibri"/>
                <a:cs typeface="Calibri" panose="020F0502020204030204"/>
              </a:rPr>
              <a:t>sustainability</a:t>
            </a:r>
          </a:p>
          <a:p>
            <a:pPr>
              <a:lnSpc>
                <a:spcPct val="150000"/>
              </a:lnSpc>
            </a:pPr>
            <a:r>
              <a:rPr lang="fi-FI" sz="2400" err="1">
                <a:cs typeface="Calibri" panose="020F0502020204030204"/>
              </a:rPr>
              <a:t>Engaging</a:t>
            </a:r>
            <a:r>
              <a:rPr lang="fi-FI" sz="2400">
                <a:cs typeface="Calibri" panose="020F0502020204030204"/>
              </a:rPr>
              <a:t> </a:t>
            </a:r>
            <a:r>
              <a:rPr lang="fi-FI" sz="2400" err="1">
                <a:cs typeface="Calibri" panose="020F0502020204030204"/>
              </a:rPr>
              <a:t>with</a:t>
            </a:r>
            <a:r>
              <a:rPr lang="fi-FI" sz="2400">
                <a:cs typeface="Calibri" panose="020F0502020204030204"/>
              </a:rPr>
              <a:t> </a:t>
            </a:r>
            <a:r>
              <a:rPr lang="fi-FI" sz="2400" err="1">
                <a:cs typeface="Calibri" panose="020F0502020204030204"/>
              </a:rPr>
              <a:t>nature</a:t>
            </a:r>
            <a:r>
              <a:rPr lang="fi-FI" sz="2400">
                <a:cs typeface="Calibri" panose="020F0502020204030204"/>
              </a:rPr>
              <a:t> and </a:t>
            </a:r>
            <a:r>
              <a:rPr lang="fi-FI" sz="2400" err="1">
                <a:cs typeface="Calibri" panose="020F0502020204030204"/>
              </a:rPr>
              <a:t>taking</a:t>
            </a:r>
            <a:r>
              <a:rPr lang="fi-FI" sz="2400">
                <a:cs typeface="Calibri" panose="020F0502020204030204"/>
              </a:rPr>
              <a:t> </a:t>
            </a:r>
            <a:r>
              <a:rPr lang="fi-FI" sz="2400" err="1">
                <a:cs typeface="Calibri" panose="020F0502020204030204"/>
              </a:rPr>
              <a:t>time</a:t>
            </a:r>
            <a:r>
              <a:rPr lang="fi-FI" sz="2400">
                <a:cs typeface="Calibri" panose="020F0502020204030204"/>
              </a:rPr>
              <a:t> to 'stop'</a:t>
            </a:r>
          </a:p>
          <a:p>
            <a:pPr>
              <a:lnSpc>
                <a:spcPct val="150000"/>
              </a:lnSpc>
            </a:pPr>
            <a:endParaRPr lang="fi-FI" sz="240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764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8F395DF6-875B-D183-0C73-9561C4BE3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19" b="39725"/>
          <a:stretch/>
        </p:blipFill>
        <p:spPr>
          <a:xfrm>
            <a:off x="2" y="-21565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D56F62-3DD8-7330-C257-2272D6439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3100580"/>
            <a:ext cx="11883707" cy="3363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i-FI" sz="2200" err="1"/>
              <a:t>Conversations</a:t>
            </a:r>
            <a:r>
              <a:rPr lang="fi-FI" sz="2200"/>
              <a:t> </a:t>
            </a:r>
            <a:r>
              <a:rPr lang="fi-FI" sz="2200" err="1"/>
              <a:t>are</a:t>
            </a:r>
            <a:r>
              <a:rPr lang="fi-FI" sz="2200"/>
              <a:t> </a:t>
            </a:r>
            <a:r>
              <a:rPr lang="fi-FI" sz="2200" err="1"/>
              <a:t>more</a:t>
            </a:r>
            <a:r>
              <a:rPr lang="fi-FI" sz="2200"/>
              <a:t> </a:t>
            </a:r>
            <a:r>
              <a:rPr lang="fi-FI" sz="2200" err="1"/>
              <a:t>honest</a:t>
            </a:r>
            <a:r>
              <a:rPr lang="fi-FI" sz="2200"/>
              <a:t> and </a:t>
            </a:r>
            <a:r>
              <a:rPr lang="fi-FI" sz="2200" err="1"/>
              <a:t>authentic</a:t>
            </a:r>
            <a:r>
              <a:rPr lang="fi-FI" sz="2200"/>
              <a:t> </a:t>
            </a:r>
          </a:p>
          <a:p>
            <a:pPr>
              <a:lnSpc>
                <a:spcPct val="150000"/>
              </a:lnSpc>
            </a:pPr>
            <a:r>
              <a:rPr lang="fi-FI" sz="2200" err="1"/>
              <a:t>Ideas</a:t>
            </a:r>
            <a:r>
              <a:rPr lang="fi-FI" sz="2200"/>
              <a:t> </a:t>
            </a:r>
            <a:r>
              <a:rPr lang="fi-FI" sz="2200" err="1"/>
              <a:t>flow</a:t>
            </a:r>
            <a:r>
              <a:rPr lang="fi-FI" sz="2200"/>
              <a:t> </a:t>
            </a:r>
            <a:r>
              <a:rPr lang="fi-FI" sz="2200" err="1"/>
              <a:t>more</a:t>
            </a:r>
            <a:r>
              <a:rPr lang="fi-FI" sz="2200"/>
              <a:t> </a:t>
            </a:r>
            <a:r>
              <a:rPr lang="fi-FI" sz="2200" err="1"/>
              <a:t>freely</a:t>
            </a:r>
            <a:r>
              <a:rPr lang="fi-FI" sz="2200"/>
              <a:t> </a:t>
            </a:r>
          </a:p>
          <a:p>
            <a:pPr>
              <a:lnSpc>
                <a:spcPct val="150000"/>
              </a:lnSpc>
            </a:pPr>
            <a:r>
              <a:rPr lang="fi-FI" sz="2200"/>
              <a:t>Make personal </a:t>
            </a:r>
            <a:r>
              <a:rPr lang="fi-FI" sz="2200" err="1"/>
              <a:t>connections</a:t>
            </a:r>
            <a:endParaRPr lang="fi-FI" sz="22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fi-FI" sz="2200" err="1"/>
              <a:t>Walk</a:t>
            </a:r>
            <a:r>
              <a:rPr lang="fi-FI" sz="2200"/>
              <a:t> and </a:t>
            </a:r>
            <a:r>
              <a:rPr lang="fi-FI" sz="2200" err="1"/>
              <a:t>talk</a:t>
            </a:r>
            <a:r>
              <a:rPr lang="fi-FI" sz="2200"/>
              <a:t> </a:t>
            </a:r>
            <a:r>
              <a:rPr lang="fi-FI" sz="2200" err="1"/>
              <a:t>format</a:t>
            </a:r>
            <a:r>
              <a:rPr lang="fi-FI" sz="2200"/>
              <a:t> </a:t>
            </a:r>
            <a:r>
              <a:rPr lang="fi-FI" sz="2200" err="1"/>
              <a:t>works</a:t>
            </a:r>
            <a:r>
              <a:rPr lang="fi-FI" sz="2200"/>
              <a:t> </a:t>
            </a:r>
            <a:r>
              <a:rPr lang="fi-FI" sz="2200" err="1"/>
              <a:t>well</a:t>
            </a:r>
            <a:r>
              <a:rPr lang="fi-FI" sz="2200"/>
              <a:t> for </a:t>
            </a:r>
            <a:r>
              <a:rPr lang="fi-FI" sz="2200" err="1"/>
              <a:t>informal</a:t>
            </a:r>
            <a:r>
              <a:rPr lang="fi-FI" sz="2200"/>
              <a:t> </a:t>
            </a:r>
            <a:r>
              <a:rPr lang="fi-FI" sz="2200" err="1"/>
              <a:t>work</a:t>
            </a:r>
            <a:r>
              <a:rPr lang="fi-FI" sz="2200"/>
              <a:t> </a:t>
            </a:r>
            <a:r>
              <a:rPr lang="fi-FI" sz="2200" err="1"/>
              <a:t>conversations</a:t>
            </a:r>
            <a:r>
              <a:rPr lang="fi-FI" sz="2200"/>
              <a:t> </a:t>
            </a:r>
          </a:p>
          <a:p>
            <a:pPr>
              <a:lnSpc>
                <a:spcPct val="150000"/>
              </a:lnSpc>
            </a:pPr>
            <a:r>
              <a:rPr lang="fi-FI" sz="2200" err="1"/>
              <a:t>There</a:t>
            </a:r>
            <a:r>
              <a:rPr lang="fi-FI" sz="2200"/>
              <a:t> </a:t>
            </a:r>
            <a:r>
              <a:rPr lang="fi-FI" sz="2200" err="1"/>
              <a:t>are</a:t>
            </a:r>
            <a:r>
              <a:rPr lang="fi-FI" sz="2200"/>
              <a:t> </a:t>
            </a:r>
            <a:r>
              <a:rPr lang="fi-FI" sz="2200" err="1"/>
              <a:t>challenges</a:t>
            </a:r>
            <a:r>
              <a:rPr lang="fi-FI" sz="2200"/>
              <a:t> and </a:t>
            </a:r>
            <a:r>
              <a:rPr lang="fi-FI" sz="2200" err="1"/>
              <a:t>limitations</a:t>
            </a:r>
            <a:endParaRPr lang="fi-FI" sz="2200" err="1">
              <a:ea typeface="Calibri"/>
              <a:cs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D73321-4717-10B2-21C5-4103A44C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92220"/>
            <a:ext cx="5061856" cy="2398713"/>
          </a:xfrm>
        </p:spPr>
        <p:txBody>
          <a:bodyPr>
            <a:normAutofit/>
          </a:bodyPr>
          <a:lstStyle/>
          <a:p>
            <a:pPr algn="ctr"/>
            <a:r>
              <a:rPr lang="fi-FI" sz="4000" b="1" err="1"/>
              <a:t>What</a:t>
            </a:r>
            <a:r>
              <a:rPr lang="fi-FI" sz="4000" b="1"/>
              <a:t> </a:t>
            </a:r>
            <a:r>
              <a:rPr lang="fi-FI" sz="4000" b="1" err="1"/>
              <a:t>have</a:t>
            </a:r>
            <a:r>
              <a:rPr lang="fi-FI" sz="4000" b="1"/>
              <a:t> </a:t>
            </a:r>
            <a:r>
              <a:rPr lang="fi-FI" sz="4000" b="1" err="1"/>
              <a:t>we</a:t>
            </a:r>
            <a:r>
              <a:rPr lang="fi-FI" sz="4000" b="1"/>
              <a:t> </a:t>
            </a:r>
            <a:r>
              <a:rPr lang="fi-FI" sz="4000" b="1" err="1"/>
              <a:t>learned</a:t>
            </a:r>
            <a:r>
              <a:rPr lang="fi-FI" sz="40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7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FB8BEA33-3345-7797-66A5-A284AA2C1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90" r="8932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DE6BFF-CFD5-B370-2DD0-B97ED45A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" y="322053"/>
            <a:ext cx="7593188" cy="1322887"/>
          </a:xfrm>
        </p:spPr>
        <p:txBody>
          <a:bodyPr>
            <a:normAutofit fontScale="90000"/>
          </a:bodyPr>
          <a:lstStyle/>
          <a:p>
            <a:r>
              <a:rPr lang="en-GB" sz="3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Reflections on the road ahead for </a:t>
            </a:r>
            <a:r>
              <a:rPr lang="en-GB" sz="3100" b="1">
                <a:latin typeface="Calibri"/>
                <a:ea typeface="Calibri" panose="020F0502020204030204" pitchFamily="34" charset="0"/>
                <a:cs typeface="Times New Roman"/>
              </a:rPr>
              <a:t>our</a:t>
            </a:r>
            <a:r>
              <a:rPr lang="en-GB" sz="3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initiative – at our universities and the possibility of spreading the idea to others? </a:t>
            </a:r>
            <a:br>
              <a:rPr lang="fi-FI" sz="2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1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A96447-97BD-607E-87B6-DBEF647A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86" y="1561498"/>
            <a:ext cx="8701573" cy="50443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IE" sz="2200"/>
              <a:t>Initiative is easy to implement on an individual level</a:t>
            </a:r>
            <a:endParaRPr lang="en-US" sz="2200"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en-IE" sz="2200"/>
              <a:t>What is needed is communication on the possibility</a:t>
            </a:r>
            <a:endParaRPr lang="en-IE" sz="2200">
              <a:cs typeface="Calibri" panose="020F0502020204030204"/>
            </a:endParaRPr>
          </a:p>
          <a:p>
            <a:pPr>
              <a:lnSpc>
                <a:spcPct val="170000"/>
              </a:lnSpc>
            </a:pPr>
            <a:r>
              <a:rPr lang="en-IE" sz="2200"/>
              <a:t>Easiest form: join a Teams/Zoom meeting or a webinar and go for a walk</a:t>
            </a:r>
            <a:endParaRPr lang="en-IE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IE" sz="2400" b="1" u="sng"/>
              <a:t>Other possibilities?</a:t>
            </a:r>
            <a:endParaRPr lang="en-IE" sz="2400" b="1">
              <a:cs typeface="Calibri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IE" sz="2200"/>
              <a:t>Movement &amp; stretching</a:t>
            </a:r>
            <a:endParaRPr lang="en-IE" sz="2200">
              <a:cs typeface="Calibri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IE" sz="2200"/>
              <a:t>Teaching / learning a new skill</a:t>
            </a:r>
            <a:endParaRPr lang="en-IE" sz="2200">
              <a:cs typeface="Calibri"/>
            </a:endParaRP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IE" sz="2200"/>
              <a:t>Art tour</a:t>
            </a:r>
            <a:endParaRPr lang="en-IE" sz="2200">
              <a:cs typeface="Calibri"/>
            </a:endParaRPr>
          </a:p>
          <a:p>
            <a:pPr marL="342900" indent="-342900">
              <a:lnSpc>
                <a:spcPct val="160000"/>
              </a:lnSpc>
            </a:pPr>
            <a:r>
              <a:rPr lang="en-IE" sz="2200"/>
              <a:t>Learning something new about your campus</a:t>
            </a:r>
            <a:endParaRPr lang="en-IE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99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women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7B51CD0F-AE65-51D6-7763-825C1F07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375" y="2409825"/>
            <a:ext cx="4449763" cy="3319463"/>
          </a:xfrm>
          <a:prstGeom prst="rect">
            <a:avLst/>
          </a:prstGeom>
        </p:spPr>
      </p:pic>
      <p:pic>
        <p:nvPicPr>
          <p:cNvPr id="7" name="Picture 6" descr="A cat sitting on the ground next to a green net&#10;&#10;Description automatically generated">
            <a:extLst>
              <a:ext uri="{FF2B5EF4-FFF2-40B4-BE49-F238E27FC236}">
                <a16:creationId xmlns:a16="http://schemas.microsoft.com/office/drawing/2014/main" id="{4977EB6E-02FE-632E-5056-8C620134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38" y="1844675"/>
            <a:ext cx="3319463" cy="4449763"/>
          </a:xfrm>
          <a:prstGeom prst="rect">
            <a:avLst/>
          </a:prstGeom>
        </p:spPr>
      </p:pic>
      <p:pic>
        <p:nvPicPr>
          <p:cNvPr id="5" name="Picture 4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EE0266EE-5B99-9E42-B6F0-98868A45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3" y="1844675"/>
            <a:ext cx="3360738" cy="1874838"/>
          </a:xfrm>
          <a:prstGeom prst="rect">
            <a:avLst/>
          </a:prstGeom>
        </p:spPr>
      </p:pic>
      <p:pic>
        <p:nvPicPr>
          <p:cNvPr id="4" name="Content Placeholder 3" descr="A group of women standing outside&#10;&#10;Description automatically generated">
            <a:extLst>
              <a:ext uri="{FF2B5EF4-FFF2-40B4-BE49-F238E27FC236}">
                <a16:creationId xmlns:a16="http://schemas.microsoft.com/office/drawing/2014/main" id="{DE24EB30-C4B0-0901-D8DF-8AC8F1BF3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02563" y="3789363"/>
            <a:ext cx="3360738" cy="2505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B9476-2E3E-60CC-C476-39BDF4EA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Walking, Biking &amp; Talking...</a:t>
            </a:r>
          </a:p>
        </p:txBody>
      </p:sp>
    </p:spTree>
    <p:extLst>
      <p:ext uri="{BB962C8B-B14F-4D97-AF65-F5344CB8AC3E}">
        <p14:creationId xmlns:p14="http://schemas.microsoft.com/office/powerpoint/2010/main" val="359867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9F2931-70EC-414E-8957-39CC893D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FFBE11-4B3E-48D7-94D4-2EC8CC9FE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79720"/>
            <a:ext cx="12192000" cy="3378280"/>
          </a:xfrm>
          <a:custGeom>
            <a:avLst/>
            <a:gdLst>
              <a:gd name="connsiteX0" fmla="*/ 0 w 12192000"/>
              <a:gd name="connsiteY0" fmla="*/ 0 h 3378280"/>
              <a:gd name="connsiteX1" fmla="*/ 13973 w 12192000"/>
              <a:gd name="connsiteY1" fmla="*/ 3431 h 3378280"/>
              <a:gd name="connsiteX2" fmla="*/ 86774 w 12192000"/>
              <a:gd name="connsiteY2" fmla="*/ 43536 h 3378280"/>
              <a:gd name="connsiteX3" fmla="*/ 229780 w 12192000"/>
              <a:gd name="connsiteY3" fmla="*/ 145557 h 3378280"/>
              <a:gd name="connsiteX4" fmla="*/ 302639 w 12192000"/>
              <a:gd name="connsiteY4" fmla="*/ 203425 h 3378280"/>
              <a:gd name="connsiteX5" fmla="*/ 348081 w 12192000"/>
              <a:gd name="connsiteY5" fmla="*/ 187174 h 3378280"/>
              <a:gd name="connsiteX6" fmla="*/ 436950 w 12192000"/>
              <a:gd name="connsiteY6" fmla="*/ 184066 h 3378280"/>
              <a:gd name="connsiteX7" fmla="*/ 501693 w 12192000"/>
              <a:gd name="connsiteY7" fmla="*/ 233225 h 3378280"/>
              <a:gd name="connsiteX8" fmla="*/ 557201 w 12192000"/>
              <a:gd name="connsiteY8" fmla="*/ 312390 h 3378280"/>
              <a:gd name="connsiteX9" fmla="*/ 617648 w 12192000"/>
              <a:gd name="connsiteY9" fmla="*/ 333897 h 3378280"/>
              <a:gd name="connsiteX10" fmla="*/ 692332 w 12192000"/>
              <a:gd name="connsiteY10" fmla="*/ 386327 h 3378280"/>
              <a:gd name="connsiteX11" fmla="*/ 802009 w 12192000"/>
              <a:gd name="connsiteY11" fmla="*/ 419027 h 3378280"/>
              <a:gd name="connsiteX12" fmla="*/ 914003 w 12192000"/>
              <a:gd name="connsiteY12" fmla="*/ 475419 h 3378280"/>
              <a:gd name="connsiteX13" fmla="*/ 938561 w 12192000"/>
              <a:gd name="connsiteY13" fmla="*/ 472887 h 3378280"/>
              <a:gd name="connsiteX14" fmla="*/ 1035683 w 12192000"/>
              <a:gd name="connsiteY14" fmla="*/ 486697 h 3378280"/>
              <a:gd name="connsiteX15" fmla="*/ 1035757 w 12192000"/>
              <a:gd name="connsiteY15" fmla="*/ 486731 h 3378280"/>
              <a:gd name="connsiteX16" fmla="*/ 1074336 w 12192000"/>
              <a:gd name="connsiteY16" fmla="*/ 494465 h 3378280"/>
              <a:gd name="connsiteX17" fmla="*/ 1285084 w 12192000"/>
              <a:gd name="connsiteY17" fmla="*/ 589112 h 3378280"/>
              <a:gd name="connsiteX18" fmla="*/ 1409116 w 12192000"/>
              <a:gd name="connsiteY18" fmla="*/ 656332 h 3378280"/>
              <a:gd name="connsiteX19" fmla="*/ 1533725 w 12192000"/>
              <a:gd name="connsiteY19" fmla="*/ 699179 h 3378280"/>
              <a:gd name="connsiteX20" fmla="*/ 1636242 w 12192000"/>
              <a:gd name="connsiteY20" fmla="*/ 741533 h 3378280"/>
              <a:gd name="connsiteX21" fmla="*/ 1704848 w 12192000"/>
              <a:gd name="connsiteY21" fmla="*/ 770749 h 3378280"/>
              <a:gd name="connsiteX22" fmla="*/ 1718292 w 12192000"/>
              <a:gd name="connsiteY22" fmla="*/ 781051 h 3378280"/>
              <a:gd name="connsiteX23" fmla="*/ 1720835 w 12192000"/>
              <a:gd name="connsiteY23" fmla="*/ 781117 h 3378280"/>
              <a:gd name="connsiteX24" fmla="*/ 1753341 w 12192000"/>
              <a:gd name="connsiteY24" fmla="*/ 800301 h 3378280"/>
              <a:gd name="connsiteX25" fmla="*/ 1775454 w 12192000"/>
              <a:gd name="connsiteY25" fmla="*/ 815182 h 3378280"/>
              <a:gd name="connsiteX26" fmla="*/ 1781011 w 12192000"/>
              <a:gd name="connsiteY26" fmla="*/ 816068 h 3378280"/>
              <a:gd name="connsiteX27" fmla="*/ 1817738 w 12192000"/>
              <a:gd name="connsiteY27" fmla="*/ 834926 h 3378280"/>
              <a:gd name="connsiteX28" fmla="*/ 1830702 w 12192000"/>
              <a:gd name="connsiteY28" fmla="*/ 836485 h 3378280"/>
              <a:gd name="connsiteX29" fmla="*/ 1853950 w 12192000"/>
              <a:gd name="connsiteY29" fmla="*/ 841519 h 3378280"/>
              <a:gd name="connsiteX30" fmla="*/ 1915890 w 12192000"/>
              <a:gd name="connsiteY30" fmla="*/ 841983 h 3378280"/>
              <a:gd name="connsiteX31" fmla="*/ 1960900 w 12192000"/>
              <a:gd name="connsiteY31" fmla="*/ 865789 h 3378280"/>
              <a:gd name="connsiteX32" fmla="*/ 1961217 w 12192000"/>
              <a:gd name="connsiteY32" fmla="*/ 865662 h 3378280"/>
              <a:gd name="connsiteX33" fmla="*/ 1969825 w 12192000"/>
              <a:gd name="connsiteY33" fmla="*/ 869049 h 3378280"/>
              <a:gd name="connsiteX34" fmla="*/ 1975234 w 12192000"/>
              <a:gd name="connsiteY34" fmla="*/ 872329 h 3378280"/>
              <a:gd name="connsiteX35" fmla="*/ 1990485 w 12192000"/>
              <a:gd name="connsiteY35" fmla="*/ 879288 h 3378280"/>
              <a:gd name="connsiteX36" fmla="*/ 1996793 w 12192000"/>
              <a:gd name="connsiteY36" fmla="*/ 880361 h 3378280"/>
              <a:gd name="connsiteX37" fmla="*/ 2055091 w 12192000"/>
              <a:gd name="connsiteY37" fmla="*/ 872818 h 3378280"/>
              <a:gd name="connsiteX38" fmla="*/ 2165143 w 12192000"/>
              <a:gd name="connsiteY38" fmla="*/ 892293 h 3378280"/>
              <a:gd name="connsiteX39" fmla="*/ 2274196 w 12192000"/>
              <a:gd name="connsiteY39" fmla="*/ 914768 h 3378280"/>
              <a:gd name="connsiteX40" fmla="*/ 2383986 w 12192000"/>
              <a:gd name="connsiteY40" fmla="*/ 934891 h 3378280"/>
              <a:gd name="connsiteX41" fmla="*/ 2420278 w 12192000"/>
              <a:gd name="connsiteY41" fmla="*/ 933890 h 3378280"/>
              <a:gd name="connsiteX42" fmla="*/ 2426203 w 12192000"/>
              <a:gd name="connsiteY42" fmla="*/ 933891 h 3378280"/>
              <a:gd name="connsiteX43" fmla="*/ 2448674 w 12192000"/>
              <a:gd name="connsiteY43" fmla="*/ 941056 h 3378280"/>
              <a:gd name="connsiteX44" fmla="*/ 2457640 w 12192000"/>
              <a:gd name="connsiteY44" fmla="*/ 943105 h 3378280"/>
              <a:gd name="connsiteX45" fmla="*/ 2457852 w 12192000"/>
              <a:gd name="connsiteY45" fmla="*/ 942912 h 3378280"/>
              <a:gd name="connsiteX46" fmla="*/ 2466265 w 12192000"/>
              <a:gd name="connsiteY46" fmla="*/ 945310 h 3378280"/>
              <a:gd name="connsiteX47" fmla="*/ 2507496 w 12192000"/>
              <a:gd name="connsiteY47" fmla="*/ 960111 h 3378280"/>
              <a:gd name="connsiteX48" fmla="*/ 2561127 w 12192000"/>
              <a:gd name="connsiteY48" fmla="*/ 949411 h 3378280"/>
              <a:gd name="connsiteX49" fmla="*/ 2583467 w 12192000"/>
              <a:gd name="connsiteY49" fmla="*/ 950570 h 3378280"/>
              <a:gd name="connsiteX50" fmla="*/ 2595361 w 12192000"/>
              <a:gd name="connsiteY50" fmla="*/ 949884 h 3378280"/>
              <a:gd name="connsiteX51" fmla="*/ 2596075 w 12192000"/>
              <a:gd name="connsiteY51" fmla="*/ 949000 h 3378280"/>
              <a:gd name="connsiteX52" fmla="*/ 2666638 w 12192000"/>
              <a:gd name="connsiteY52" fmla="*/ 975095 h 3378280"/>
              <a:gd name="connsiteX53" fmla="*/ 2703393 w 12192000"/>
              <a:gd name="connsiteY53" fmla="*/ 989635 h 3378280"/>
              <a:gd name="connsiteX54" fmla="*/ 2705616 w 12192000"/>
              <a:gd name="connsiteY54" fmla="*/ 989244 h 3378280"/>
              <a:gd name="connsiteX55" fmla="*/ 2721898 w 12192000"/>
              <a:gd name="connsiteY55" fmla="*/ 997777 h 3378280"/>
              <a:gd name="connsiteX56" fmla="*/ 2735669 w 12192000"/>
              <a:gd name="connsiteY56" fmla="*/ 1009612 h 3378280"/>
              <a:gd name="connsiteX57" fmla="*/ 2857526 w 12192000"/>
              <a:gd name="connsiteY57" fmla="*/ 1030627 h 3378280"/>
              <a:gd name="connsiteX58" fmla="*/ 3021918 w 12192000"/>
              <a:gd name="connsiteY58" fmla="*/ 1088093 h 3378280"/>
              <a:gd name="connsiteX59" fmla="*/ 3155458 w 12192000"/>
              <a:gd name="connsiteY59" fmla="*/ 1121618 h 3378280"/>
              <a:gd name="connsiteX60" fmla="*/ 3328229 w 12192000"/>
              <a:gd name="connsiteY60" fmla="*/ 1155903 h 3378280"/>
              <a:gd name="connsiteX61" fmla="*/ 3448440 w 12192000"/>
              <a:gd name="connsiteY61" fmla="*/ 1184343 h 3378280"/>
              <a:gd name="connsiteX62" fmla="*/ 3499287 w 12192000"/>
              <a:gd name="connsiteY62" fmla="*/ 1209472 h 3378280"/>
              <a:gd name="connsiteX63" fmla="*/ 3520027 w 12192000"/>
              <a:gd name="connsiteY63" fmla="*/ 1207338 h 3378280"/>
              <a:gd name="connsiteX64" fmla="*/ 3523594 w 12192000"/>
              <a:gd name="connsiteY64" fmla="*/ 1206755 h 3378280"/>
              <a:gd name="connsiteX65" fmla="*/ 3538013 w 12192000"/>
              <a:gd name="connsiteY65" fmla="*/ 1209066 h 3378280"/>
              <a:gd name="connsiteX66" fmla="*/ 3541918 w 12192000"/>
              <a:gd name="connsiteY66" fmla="*/ 1203922 h 3378280"/>
              <a:gd name="connsiteX67" fmla="*/ 3590082 w 12192000"/>
              <a:gd name="connsiteY67" fmla="*/ 1209115 h 3378280"/>
              <a:gd name="connsiteX68" fmla="*/ 3716445 w 12192000"/>
              <a:gd name="connsiteY68" fmla="*/ 1243431 h 3378280"/>
              <a:gd name="connsiteX69" fmla="*/ 3792028 w 12192000"/>
              <a:gd name="connsiteY69" fmla="*/ 1260288 h 3378280"/>
              <a:gd name="connsiteX70" fmla="*/ 3820707 w 12192000"/>
              <a:gd name="connsiteY70" fmla="*/ 1260924 h 3378280"/>
              <a:gd name="connsiteX71" fmla="*/ 3860784 w 12192000"/>
              <a:gd name="connsiteY71" fmla="*/ 1265692 h 3378280"/>
              <a:gd name="connsiteX72" fmla="*/ 3997310 w 12192000"/>
              <a:gd name="connsiteY72" fmla="*/ 1281176 h 3378280"/>
              <a:gd name="connsiteX73" fmla="*/ 4040665 w 12192000"/>
              <a:gd name="connsiteY73" fmla="*/ 1291934 h 3378280"/>
              <a:gd name="connsiteX74" fmla="*/ 4046831 w 12192000"/>
              <a:gd name="connsiteY74" fmla="*/ 1293910 h 3378280"/>
              <a:gd name="connsiteX75" fmla="*/ 4095847 w 12192000"/>
              <a:gd name="connsiteY75" fmla="*/ 1316851 h 3378280"/>
              <a:gd name="connsiteX76" fmla="*/ 4101945 w 12192000"/>
              <a:gd name="connsiteY76" fmla="*/ 1313869 h 3378280"/>
              <a:gd name="connsiteX77" fmla="*/ 4119420 w 12192000"/>
              <a:gd name="connsiteY77" fmla="*/ 1313965 h 3378280"/>
              <a:gd name="connsiteX78" fmla="*/ 4131728 w 12192000"/>
              <a:gd name="connsiteY78" fmla="*/ 1322978 h 3378280"/>
              <a:gd name="connsiteX79" fmla="*/ 4193827 w 12192000"/>
              <a:gd name="connsiteY79" fmla="*/ 1350222 h 3378280"/>
              <a:gd name="connsiteX80" fmla="*/ 4286157 w 12192000"/>
              <a:gd name="connsiteY80" fmla="*/ 1385101 h 3378280"/>
              <a:gd name="connsiteX81" fmla="*/ 4298907 w 12192000"/>
              <a:gd name="connsiteY81" fmla="*/ 1394396 h 3378280"/>
              <a:gd name="connsiteX82" fmla="*/ 4323224 w 12192000"/>
              <a:gd name="connsiteY82" fmla="*/ 1403133 h 3378280"/>
              <a:gd name="connsiteX83" fmla="*/ 4404439 w 12192000"/>
              <a:gd name="connsiteY83" fmla="*/ 1417252 h 3378280"/>
              <a:gd name="connsiteX84" fmla="*/ 4423989 w 12192000"/>
              <a:gd name="connsiteY84" fmla="*/ 1410448 h 3378280"/>
              <a:gd name="connsiteX85" fmla="*/ 4427300 w 12192000"/>
              <a:gd name="connsiteY85" fmla="*/ 1409068 h 3378280"/>
              <a:gd name="connsiteX86" fmla="*/ 4441847 w 12192000"/>
              <a:gd name="connsiteY86" fmla="*/ 1408029 h 3378280"/>
              <a:gd name="connsiteX87" fmla="*/ 4444331 w 12192000"/>
              <a:gd name="connsiteY87" fmla="*/ 1402133 h 3378280"/>
              <a:gd name="connsiteX88" fmla="*/ 4492293 w 12192000"/>
              <a:gd name="connsiteY88" fmla="*/ 1396205 h 3378280"/>
              <a:gd name="connsiteX89" fmla="*/ 4623335 w 12192000"/>
              <a:gd name="connsiteY89" fmla="*/ 1400793 h 3378280"/>
              <a:gd name="connsiteX90" fmla="*/ 4700790 w 12192000"/>
              <a:gd name="connsiteY90" fmla="*/ 1399970 h 3378280"/>
              <a:gd name="connsiteX91" fmla="*/ 4728732 w 12192000"/>
              <a:gd name="connsiteY91" fmla="*/ 1394050 h 3378280"/>
              <a:gd name="connsiteX92" fmla="*/ 4768749 w 12192000"/>
              <a:gd name="connsiteY92" fmla="*/ 1389553 h 3378280"/>
              <a:gd name="connsiteX93" fmla="*/ 4838227 w 12192000"/>
              <a:gd name="connsiteY93" fmla="*/ 1377273 h 3378280"/>
              <a:gd name="connsiteX94" fmla="*/ 4904889 w 12192000"/>
              <a:gd name="connsiteY94" fmla="*/ 1373499 h 3378280"/>
              <a:gd name="connsiteX95" fmla="*/ 4949597 w 12192000"/>
              <a:gd name="connsiteY95" fmla="*/ 1374085 h 3378280"/>
              <a:gd name="connsiteX96" fmla="*/ 4956064 w 12192000"/>
              <a:gd name="connsiteY96" fmla="*/ 1374603 h 3378280"/>
              <a:gd name="connsiteX97" fmla="*/ 5009322 w 12192000"/>
              <a:gd name="connsiteY97" fmla="*/ 1385751 h 3378280"/>
              <a:gd name="connsiteX98" fmla="*/ 5014476 w 12192000"/>
              <a:gd name="connsiteY98" fmla="*/ 1381460 h 3378280"/>
              <a:gd name="connsiteX99" fmla="*/ 5031428 w 12192000"/>
              <a:gd name="connsiteY99" fmla="*/ 1377570 h 3378280"/>
              <a:gd name="connsiteX100" fmla="*/ 5045619 w 12192000"/>
              <a:gd name="connsiteY100" fmla="*/ 1383532 h 3378280"/>
              <a:gd name="connsiteX101" fmla="*/ 5112635 w 12192000"/>
              <a:gd name="connsiteY101" fmla="*/ 1395891 h 3378280"/>
              <a:gd name="connsiteX102" fmla="*/ 5210851 w 12192000"/>
              <a:gd name="connsiteY102" fmla="*/ 1408784 h 3378280"/>
              <a:gd name="connsiteX103" fmla="*/ 5225543 w 12192000"/>
              <a:gd name="connsiteY103" fmla="*/ 1414923 h 3378280"/>
              <a:gd name="connsiteX104" fmla="*/ 5321696 w 12192000"/>
              <a:gd name="connsiteY104" fmla="*/ 1432414 h 3378280"/>
              <a:gd name="connsiteX105" fmla="*/ 5372327 w 12192000"/>
              <a:gd name="connsiteY105" fmla="*/ 1436597 h 3378280"/>
              <a:gd name="connsiteX106" fmla="*/ 5378149 w 12192000"/>
              <a:gd name="connsiteY106" fmla="*/ 1431785 h 3378280"/>
              <a:gd name="connsiteX107" fmla="*/ 5393069 w 12192000"/>
              <a:gd name="connsiteY107" fmla="*/ 1433737 h 3378280"/>
              <a:gd name="connsiteX108" fmla="*/ 5527621 w 12192000"/>
              <a:gd name="connsiteY108" fmla="*/ 1458786 h 3378280"/>
              <a:gd name="connsiteX109" fmla="*/ 5680585 w 12192000"/>
              <a:gd name="connsiteY109" fmla="*/ 1498233 h 3378280"/>
              <a:gd name="connsiteX110" fmla="*/ 5783795 w 12192000"/>
              <a:gd name="connsiteY110" fmla="*/ 1499932 h 3378280"/>
              <a:gd name="connsiteX111" fmla="*/ 6016525 w 12192000"/>
              <a:gd name="connsiteY111" fmla="*/ 1577292 h 3378280"/>
              <a:gd name="connsiteX112" fmla="*/ 6186598 w 12192000"/>
              <a:gd name="connsiteY112" fmla="*/ 1606065 h 3378280"/>
              <a:gd name="connsiteX113" fmla="*/ 6197872 w 12192000"/>
              <a:gd name="connsiteY113" fmla="*/ 1616845 h 3378280"/>
              <a:gd name="connsiteX114" fmla="*/ 6212885 w 12192000"/>
              <a:gd name="connsiteY114" fmla="*/ 1624535 h 3378280"/>
              <a:gd name="connsiteX115" fmla="*/ 6319240 w 12192000"/>
              <a:gd name="connsiteY115" fmla="*/ 1660375 h 3378280"/>
              <a:gd name="connsiteX116" fmla="*/ 6333397 w 12192000"/>
              <a:gd name="connsiteY116" fmla="*/ 1658763 h 3378280"/>
              <a:gd name="connsiteX117" fmla="*/ 6357266 w 12192000"/>
              <a:gd name="connsiteY117" fmla="*/ 1659543 h 3378280"/>
              <a:gd name="connsiteX118" fmla="*/ 6418740 w 12192000"/>
              <a:gd name="connsiteY118" fmla="*/ 1648944 h 3378280"/>
              <a:gd name="connsiteX119" fmla="*/ 6458877 w 12192000"/>
              <a:gd name="connsiteY119" fmla="*/ 1662117 h 3378280"/>
              <a:gd name="connsiteX120" fmla="*/ 6467254 w 12192000"/>
              <a:gd name="connsiteY120" fmla="*/ 1664227 h 3378280"/>
              <a:gd name="connsiteX121" fmla="*/ 6467545 w 12192000"/>
              <a:gd name="connsiteY121" fmla="*/ 1664046 h 3378280"/>
              <a:gd name="connsiteX122" fmla="*/ 6476635 w 12192000"/>
              <a:gd name="connsiteY122" fmla="*/ 1665826 h 3378280"/>
              <a:gd name="connsiteX123" fmla="*/ 6482535 w 12192000"/>
              <a:gd name="connsiteY123" fmla="*/ 1668074 h 3378280"/>
              <a:gd name="connsiteX124" fmla="*/ 6498791 w 12192000"/>
              <a:gd name="connsiteY124" fmla="*/ 1672167 h 3378280"/>
              <a:gd name="connsiteX125" fmla="*/ 6505220 w 12192000"/>
              <a:gd name="connsiteY125" fmla="*/ 1672092 h 3378280"/>
              <a:gd name="connsiteX126" fmla="*/ 6508969 w 12192000"/>
              <a:gd name="connsiteY126" fmla="*/ 1669922 h 3378280"/>
              <a:gd name="connsiteX127" fmla="*/ 6544886 w 12192000"/>
              <a:gd name="connsiteY127" fmla="*/ 1670695 h 3378280"/>
              <a:gd name="connsiteX128" fmla="*/ 6617859 w 12192000"/>
              <a:gd name="connsiteY128" fmla="*/ 1679453 h 3378280"/>
              <a:gd name="connsiteX129" fmla="*/ 6657726 w 12192000"/>
              <a:gd name="connsiteY129" fmla="*/ 1687906 h 3378280"/>
              <a:gd name="connsiteX130" fmla="*/ 6769041 w 12192000"/>
              <a:gd name="connsiteY130" fmla="*/ 1707304 h 3378280"/>
              <a:gd name="connsiteX131" fmla="*/ 6882368 w 12192000"/>
              <a:gd name="connsiteY131" fmla="*/ 1723914 h 3378280"/>
              <a:gd name="connsiteX132" fmla="*/ 6968822 w 12192000"/>
              <a:gd name="connsiteY132" fmla="*/ 1723334 h 3378280"/>
              <a:gd name="connsiteX133" fmla="*/ 6973672 w 12192000"/>
              <a:gd name="connsiteY133" fmla="*/ 1726298 h 3378280"/>
              <a:gd name="connsiteX134" fmla="*/ 6981961 w 12192000"/>
              <a:gd name="connsiteY134" fmla="*/ 1729324 h 3378280"/>
              <a:gd name="connsiteX135" fmla="*/ 6982342 w 12192000"/>
              <a:gd name="connsiteY135" fmla="*/ 1729201 h 3378280"/>
              <a:gd name="connsiteX136" fmla="*/ 6989757 w 12192000"/>
              <a:gd name="connsiteY136" fmla="*/ 1732420 h 3378280"/>
              <a:gd name="connsiteX137" fmla="*/ 7023794 w 12192000"/>
              <a:gd name="connsiteY137" fmla="*/ 1750660 h 3378280"/>
              <a:gd name="connsiteX138" fmla="*/ 7090828 w 12192000"/>
              <a:gd name="connsiteY138" fmla="*/ 1750287 h 3378280"/>
              <a:gd name="connsiteX139" fmla="*/ 7114479 w 12192000"/>
              <a:gd name="connsiteY139" fmla="*/ 1754649 h 3378280"/>
              <a:gd name="connsiteX140" fmla="*/ 7162053 w 12192000"/>
              <a:gd name="connsiteY140" fmla="*/ 1772908 h 3378280"/>
              <a:gd name="connsiteX141" fmla="*/ 7167808 w 12192000"/>
              <a:gd name="connsiteY141" fmla="*/ 1773656 h 3378280"/>
              <a:gd name="connsiteX142" fmla="*/ 7187185 w 12192000"/>
              <a:gd name="connsiteY142" fmla="*/ 1787148 h 3378280"/>
              <a:gd name="connsiteX143" fmla="*/ 7216505 w 12192000"/>
              <a:gd name="connsiteY143" fmla="*/ 1804489 h 3378280"/>
              <a:gd name="connsiteX144" fmla="*/ 7219246 w 12192000"/>
              <a:gd name="connsiteY144" fmla="*/ 1804514 h 3378280"/>
              <a:gd name="connsiteX145" fmla="*/ 7230639 w 12192000"/>
              <a:gd name="connsiteY145" fmla="*/ 1813879 h 3378280"/>
              <a:gd name="connsiteX146" fmla="*/ 7236776 w 12192000"/>
              <a:gd name="connsiteY146" fmla="*/ 1825514 h 3378280"/>
              <a:gd name="connsiteX147" fmla="*/ 7394082 w 12192000"/>
              <a:gd name="connsiteY147" fmla="*/ 1877925 h 3378280"/>
              <a:gd name="connsiteX148" fmla="*/ 7505820 w 12192000"/>
              <a:gd name="connsiteY148" fmla="*/ 1933859 h 3378280"/>
              <a:gd name="connsiteX149" fmla="*/ 7572147 w 12192000"/>
              <a:gd name="connsiteY149" fmla="*/ 2003817 h 3378280"/>
              <a:gd name="connsiteX150" fmla="*/ 7828975 w 12192000"/>
              <a:gd name="connsiteY150" fmla="*/ 2061508 h 3378280"/>
              <a:gd name="connsiteX151" fmla="*/ 7886804 w 12192000"/>
              <a:gd name="connsiteY151" fmla="*/ 2075509 h 3378280"/>
              <a:gd name="connsiteX152" fmla="*/ 7923558 w 12192000"/>
              <a:gd name="connsiteY152" fmla="*/ 2103529 h 3378280"/>
              <a:gd name="connsiteX153" fmla="*/ 7947954 w 12192000"/>
              <a:gd name="connsiteY153" fmla="*/ 2104996 h 3378280"/>
              <a:gd name="connsiteX154" fmla="*/ 7952318 w 12192000"/>
              <a:gd name="connsiteY154" fmla="*/ 2105077 h 3378280"/>
              <a:gd name="connsiteX155" fmla="*/ 7966398 w 12192000"/>
              <a:gd name="connsiteY155" fmla="*/ 2109147 h 3378280"/>
              <a:gd name="connsiteX156" fmla="*/ 7974591 w 12192000"/>
              <a:gd name="connsiteY156" fmla="*/ 2105612 h 3378280"/>
              <a:gd name="connsiteX157" fmla="*/ 7998806 w 12192000"/>
              <a:gd name="connsiteY157" fmla="*/ 2108382 h 3378280"/>
              <a:gd name="connsiteX158" fmla="*/ 8023544 w 12192000"/>
              <a:gd name="connsiteY158" fmla="*/ 2117183 h 3378280"/>
              <a:gd name="connsiteX159" fmla="*/ 8136247 w 12192000"/>
              <a:gd name="connsiteY159" fmla="*/ 2164190 h 3378280"/>
              <a:gd name="connsiteX160" fmla="*/ 8206445 w 12192000"/>
              <a:gd name="connsiteY160" fmla="*/ 2189356 h 3378280"/>
              <a:gd name="connsiteX161" fmla="*/ 8237464 w 12192000"/>
              <a:gd name="connsiteY161" fmla="*/ 2194272 h 3378280"/>
              <a:gd name="connsiteX162" fmla="*/ 8277853 w 12192000"/>
              <a:gd name="connsiteY162" fmla="*/ 2204259 h 3378280"/>
              <a:gd name="connsiteX163" fmla="*/ 8352501 w 12192000"/>
              <a:gd name="connsiteY163" fmla="*/ 2218290 h 3378280"/>
              <a:gd name="connsiteX164" fmla="*/ 8446938 w 12192000"/>
              <a:gd name="connsiteY164" fmla="*/ 2243393 h 3378280"/>
              <a:gd name="connsiteX165" fmla="*/ 8497138 w 12192000"/>
              <a:gd name="connsiteY165" fmla="*/ 2281506 h 3378280"/>
              <a:gd name="connsiteX166" fmla="*/ 8506096 w 12192000"/>
              <a:gd name="connsiteY166" fmla="*/ 2280042 h 3378280"/>
              <a:gd name="connsiteX167" fmla="*/ 8549806 w 12192000"/>
              <a:gd name="connsiteY167" fmla="*/ 2296675 h 3378280"/>
              <a:gd name="connsiteX168" fmla="*/ 8680256 w 12192000"/>
              <a:gd name="connsiteY168" fmla="*/ 2378758 h 3378280"/>
              <a:gd name="connsiteX169" fmla="*/ 8766301 w 12192000"/>
              <a:gd name="connsiteY169" fmla="*/ 2410605 h 3378280"/>
              <a:gd name="connsiteX170" fmla="*/ 8800492 w 12192000"/>
              <a:gd name="connsiteY170" fmla="*/ 2418067 h 3378280"/>
              <a:gd name="connsiteX171" fmla="*/ 8857555 w 12192000"/>
              <a:gd name="connsiteY171" fmla="*/ 2430810 h 3378280"/>
              <a:gd name="connsiteX172" fmla="*/ 8951967 w 12192000"/>
              <a:gd name="connsiteY172" fmla="*/ 2460856 h 3378280"/>
              <a:gd name="connsiteX173" fmla="*/ 9002970 w 12192000"/>
              <a:gd name="connsiteY173" fmla="*/ 2472291 h 3378280"/>
              <a:gd name="connsiteX174" fmla="*/ 9081613 w 12192000"/>
              <a:gd name="connsiteY174" fmla="*/ 2488296 h 3378280"/>
              <a:gd name="connsiteX175" fmla="*/ 9091561 w 12192000"/>
              <a:gd name="connsiteY175" fmla="*/ 2494386 h 3378280"/>
              <a:gd name="connsiteX176" fmla="*/ 9140625 w 12192000"/>
              <a:gd name="connsiteY176" fmla="*/ 2486779 h 3378280"/>
              <a:gd name="connsiteX177" fmla="*/ 9271105 w 12192000"/>
              <a:gd name="connsiteY177" fmla="*/ 2511730 h 3378280"/>
              <a:gd name="connsiteX178" fmla="*/ 9295023 w 12192000"/>
              <a:gd name="connsiteY178" fmla="*/ 2512830 h 3378280"/>
              <a:gd name="connsiteX179" fmla="*/ 9321673 w 12192000"/>
              <a:gd name="connsiteY179" fmla="*/ 2524119 h 3378280"/>
              <a:gd name="connsiteX180" fmla="*/ 9378975 w 12192000"/>
              <a:gd name="connsiteY180" fmla="*/ 2543803 h 3378280"/>
              <a:gd name="connsiteX181" fmla="*/ 9414193 w 12192000"/>
              <a:gd name="connsiteY181" fmla="*/ 2562927 h 3378280"/>
              <a:gd name="connsiteX182" fmla="*/ 9426009 w 12192000"/>
              <a:gd name="connsiteY182" fmla="*/ 2558847 h 3378280"/>
              <a:gd name="connsiteX183" fmla="*/ 9450634 w 12192000"/>
              <a:gd name="connsiteY183" fmla="*/ 2560685 h 3378280"/>
              <a:gd name="connsiteX184" fmla="*/ 9549097 w 12192000"/>
              <a:gd name="connsiteY184" fmla="*/ 2585168 h 3378280"/>
              <a:gd name="connsiteX185" fmla="*/ 9567633 w 12192000"/>
              <a:gd name="connsiteY185" fmla="*/ 2587105 h 3378280"/>
              <a:gd name="connsiteX186" fmla="*/ 9586878 w 12192000"/>
              <a:gd name="connsiteY186" fmla="*/ 2596659 h 3378280"/>
              <a:gd name="connsiteX187" fmla="*/ 9589974 w 12192000"/>
              <a:gd name="connsiteY187" fmla="*/ 2598235 h 3378280"/>
              <a:gd name="connsiteX188" fmla="*/ 9590570 w 12192000"/>
              <a:gd name="connsiteY188" fmla="*/ 2598249 h 3378280"/>
              <a:gd name="connsiteX189" fmla="*/ 9591896 w 12192000"/>
              <a:gd name="connsiteY189" fmla="*/ 2599214 h 3378280"/>
              <a:gd name="connsiteX190" fmla="*/ 9604535 w 12192000"/>
              <a:gd name="connsiteY190" fmla="*/ 2605654 h 3378280"/>
              <a:gd name="connsiteX191" fmla="*/ 9610554 w 12192000"/>
              <a:gd name="connsiteY191" fmla="*/ 2606189 h 3378280"/>
              <a:gd name="connsiteX192" fmla="*/ 9690072 w 12192000"/>
              <a:gd name="connsiteY192" fmla="*/ 2638745 h 3378280"/>
              <a:gd name="connsiteX193" fmla="*/ 9726964 w 12192000"/>
              <a:gd name="connsiteY193" fmla="*/ 2653728 h 3378280"/>
              <a:gd name="connsiteX194" fmla="*/ 9738036 w 12192000"/>
              <a:gd name="connsiteY194" fmla="*/ 2654794 h 3378280"/>
              <a:gd name="connsiteX195" fmla="*/ 9774202 w 12192000"/>
              <a:gd name="connsiteY195" fmla="*/ 2671509 h 3378280"/>
              <a:gd name="connsiteX196" fmla="*/ 9793246 w 12192000"/>
              <a:gd name="connsiteY196" fmla="*/ 2675245 h 3378280"/>
              <a:gd name="connsiteX197" fmla="*/ 9890301 w 12192000"/>
              <a:gd name="connsiteY197" fmla="*/ 2700274 h 3378280"/>
              <a:gd name="connsiteX198" fmla="*/ 9915070 w 12192000"/>
              <a:gd name="connsiteY198" fmla="*/ 2699250 h 3378280"/>
              <a:gd name="connsiteX199" fmla="*/ 9976517 w 12192000"/>
              <a:gd name="connsiteY199" fmla="*/ 2732899 h 3378280"/>
              <a:gd name="connsiteX200" fmla="*/ 9990168 w 12192000"/>
              <a:gd name="connsiteY200" fmla="*/ 2737877 h 3378280"/>
              <a:gd name="connsiteX201" fmla="*/ 9995041 w 12192000"/>
              <a:gd name="connsiteY201" fmla="*/ 2741223 h 3378280"/>
              <a:gd name="connsiteX202" fmla="*/ 10012636 w 12192000"/>
              <a:gd name="connsiteY202" fmla="*/ 2729876 h 3378280"/>
              <a:gd name="connsiteX203" fmla="*/ 10044280 w 12192000"/>
              <a:gd name="connsiteY203" fmla="*/ 2726966 h 3378280"/>
              <a:gd name="connsiteX204" fmla="*/ 10057934 w 12192000"/>
              <a:gd name="connsiteY204" fmla="*/ 2735671 h 3378280"/>
              <a:gd name="connsiteX205" fmla="*/ 10148373 w 12192000"/>
              <a:gd name="connsiteY205" fmla="*/ 2778987 h 3378280"/>
              <a:gd name="connsiteX206" fmla="*/ 10176601 w 12192000"/>
              <a:gd name="connsiteY206" fmla="*/ 2791940 h 3378280"/>
              <a:gd name="connsiteX207" fmla="*/ 10235082 w 12192000"/>
              <a:gd name="connsiteY207" fmla="*/ 2816761 h 3378280"/>
              <a:gd name="connsiteX208" fmla="*/ 10421684 w 12192000"/>
              <a:gd name="connsiteY208" fmla="*/ 2833871 h 3378280"/>
              <a:gd name="connsiteX209" fmla="*/ 10507376 w 12192000"/>
              <a:gd name="connsiteY209" fmla="*/ 2822262 h 3378280"/>
              <a:gd name="connsiteX210" fmla="*/ 10738376 w 12192000"/>
              <a:gd name="connsiteY210" fmla="*/ 2833353 h 3378280"/>
              <a:gd name="connsiteX211" fmla="*/ 11043443 w 12192000"/>
              <a:gd name="connsiteY211" fmla="*/ 2803954 h 3378280"/>
              <a:gd name="connsiteX212" fmla="*/ 11115269 w 12192000"/>
              <a:gd name="connsiteY212" fmla="*/ 2823367 h 3378280"/>
              <a:gd name="connsiteX213" fmla="*/ 11147582 w 12192000"/>
              <a:gd name="connsiteY213" fmla="*/ 2822547 h 3378280"/>
              <a:gd name="connsiteX214" fmla="*/ 11201205 w 12192000"/>
              <a:gd name="connsiteY214" fmla="*/ 2818210 h 3378280"/>
              <a:gd name="connsiteX215" fmla="*/ 11391726 w 12192000"/>
              <a:gd name="connsiteY215" fmla="*/ 2826386 h 3378280"/>
              <a:gd name="connsiteX216" fmla="*/ 11507640 w 12192000"/>
              <a:gd name="connsiteY216" fmla="*/ 2824866 h 3378280"/>
              <a:gd name="connsiteX217" fmla="*/ 11718056 w 12192000"/>
              <a:gd name="connsiteY217" fmla="*/ 2821969 h 3378280"/>
              <a:gd name="connsiteX218" fmla="*/ 11937926 w 12192000"/>
              <a:gd name="connsiteY218" fmla="*/ 2817058 h 3378280"/>
              <a:gd name="connsiteX219" fmla="*/ 12035355 w 12192000"/>
              <a:gd name="connsiteY219" fmla="*/ 2813340 h 3378280"/>
              <a:gd name="connsiteX220" fmla="*/ 12179047 w 12192000"/>
              <a:gd name="connsiteY220" fmla="*/ 2788508 h 3378280"/>
              <a:gd name="connsiteX221" fmla="*/ 12192000 w 12192000"/>
              <a:gd name="connsiteY221" fmla="*/ 2788486 h 3378280"/>
              <a:gd name="connsiteX222" fmla="*/ 12192000 w 12192000"/>
              <a:gd name="connsiteY222" fmla="*/ 3378280 h 3378280"/>
              <a:gd name="connsiteX223" fmla="*/ 0 w 12192000"/>
              <a:gd name="connsiteY223" fmla="*/ 3378280 h 33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BAB53A2-735A-02E8-7383-756A01BD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14" y="2326801"/>
            <a:ext cx="7387772" cy="22061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b="1">
                <a:cs typeface="Calibri Light"/>
              </a:rPr>
            </a:br>
            <a:br>
              <a:rPr lang="en-US" b="1">
                <a:cs typeface="Calibri Light"/>
              </a:rPr>
            </a:b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The Moments of Wellbeing Team</a:t>
            </a:r>
            <a:endParaRPr lang="en-US" b="1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D2FD1-B3A5-4E1D-BCC8-7684A5440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90051" y="0"/>
            <a:ext cx="7301949" cy="91834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551625 w 9517857"/>
              <a:gd name="connsiteY93" fmla="*/ 16151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4981173 w 9517857"/>
              <a:gd name="connsiteY68" fmla="*/ 247091 h 918344"/>
              <a:gd name="connsiteX69" fmla="*/ 5060397 w 9517857"/>
              <a:gd name="connsiteY69" fmla="*/ 263676 h 918344"/>
              <a:gd name="connsiteX70" fmla="*/ 5252996 w 9517857"/>
              <a:gd name="connsiteY70" fmla="*/ 270643 h 918344"/>
              <a:gd name="connsiteX71" fmla="*/ 5358056 w 9517857"/>
              <a:gd name="connsiteY71" fmla="*/ 247236 h 918344"/>
              <a:gd name="connsiteX72" fmla="*/ 5426496 w 9517857"/>
              <a:gd name="connsiteY72" fmla="*/ 235130 h 918344"/>
              <a:gd name="connsiteX73" fmla="*/ 5497161 w 9517857"/>
              <a:gd name="connsiteY73" fmla="*/ 228796 h 918344"/>
              <a:gd name="connsiteX74" fmla="*/ 5826043 w 9517857"/>
              <a:gd name="connsiteY74" fmla="*/ 148061 h 918344"/>
              <a:gd name="connsiteX75" fmla="*/ 6013415 w 9517857"/>
              <a:gd name="connsiteY75" fmla="*/ 137304 h 918344"/>
              <a:gd name="connsiteX76" fmla="*/ 6080994 w 9517857"/>
              <a:gd name="connsiteY76" fmla="*/ 142926 h 918344"/>
              <a:gd name="connsiteX77" fmla="*/ 6194152 w 9517857"/>
              <a:gd name="connsiteY77" fmla="*/ 151760 h 918344"/>
              <a:gd name="connsiteX78" fmla="*/ 6281379 w 9517857"/>
              <a:gd name="connsiteY78" fmla="*/ 181614 h 918344"/>
              <a:gd name="connsiteX79" fmla="*/ 6374947 w 9517857"/>
              <a:gd name="connsiteY79" fmla="*/ 179787 h 918344"/>
              <a:gd name="connsiteX80" fmla="*/ 6448518 w 9517857"/>
              <a:gd name="connsiteY80" fmla="*/ 164366 h 918344"/>
              <a:gd name="connsiteX81" fmla="*/ 6544700 w 9517857"/>
              <a:gd name="connsiteY81" fmla="*/ 167149 h 918344"/>
              <a:gd name="connsiteX82" fmla="*/ 6648353 w 9517857"/>
              <a:gd name="connsiteY82" fmla="*/ 172238 h 918344"/>
              <a:gd name="connsiteX83" fmla="*/ 6736227 w 9517857"/>
              <a:gd name="connsiteY83" fmla="*/ 173204 h 918344"/>
              <a:gd name="connsiteX84" fmla="*/ 6977218 w 9517857"/>
              <a:gd name="connsiteY84" fmla="*/ 184277 h 918344"/>
              <a:gd name="connsiteX85" fmla="*/ 7065221 w 9517857"/>
              <a:gd name="connsiteY85" fmla="*/ 227519 h 918344"/>
              <a:gd name="connsiteX86" fmla="*/ 7565449 w 9517857"/>
              <a:gd name="connsiteY86" fmla="*/ 258938 h 918344"/>
              <a:gd name="connsiteX87" fmla="*/ 7599285 w 9517857"/>
              <a:gd name="connsiteY87" fmla="*/ 266009 h 918344"/>
              <a:gd name="connsiteX88" fmla="*/ 7644411 w 9517857"/>
              <a:gd name="connsiteY88" fmla="*/ 258974 h 918344"/>
              <a:gd name="connsiteX89" fmla="*/ 7825110 w 9517857"/>
              <a:gd name="connsiteY89" fmla="*/ 229097 h 918344"/>
              <a:gd name="connsiteX90" fmla="*/ 7965804 w 9517857"/>
              <a:gd name="connsiteY90" fmla="*/ 190533 h 918344"/>
              <a:gd name="connsiteX91" fmla="*/ 8147401 w 9517857"/>
              <a:gd name="connsiteY91" fmla="*/ 205605 h 918344"/>
              <a:gd name="connsiteX92" fmla="*/ 8256033 w 9517857"/>
              <a:gd name="connsiteY92" fmla="*/ 193701 h 918344"/>
              <a:gd name="connsiteX93" fmla="*/ 8551625 w 9517857"/>
              <a:gd name="connsiteY93" fmla="*/ 161505 h 918344"/>
              <a:gd name="connsiteX94" fmla="*/ 8715976 w 9517857"/>
              <a:gd name="connsiteY94" fmla="*/ 178362 h 918344"/>
              <a:gd name="connsiteX95" fmla="*/ 8778827 w 9517857"/>
              <a:gd name="connsiteY95" fmla="*/ 172924 h 918344"/>
              <a:gd name="connsiteX96" fmla="*/ 8840778 w 9517857"/>
              <a:gd name="connsiteY96" fmla="*/ 143137 h 918344"/>
              <a:gd name="connsiteX97" fmla="*/ 9010380 w 9517857"/>
              <a:gd name="connsiteY97" fmla="*/ 91879 h 918344"/>
              <a:gd name="connsiteX98" fmla="*/ 9110856 w 9517857"/>
              <a:gd name="connsiteY98" fmla="*/ 70985 h 918344"/>
              <a:gd name="connsiteX99" fmla="*/ 9268817 w 9517857"/>
              <a:gd name="connsiteY99" fmla="*/ 53070 h 918344"/>
              <a:gd name="connsiteX100" fmla="*/ 9316667 w 9517857"/>
              <a:gd name="connsiteY100" fmla="*/ 45035 h 918344"/>
              <a:gd name="connsiteX101" fmla="*/ 9428209 w 9517857"/>
              <a:gd name="connsiteY101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5060397 w 9517857"/>
              <a:gd name="connsiteY68" fmla="*/ 263676 h 918344"/>
              <a:gd name="connsiteX69" fmla="*/ 5252996 w 9517857"/>
              <a:gd name="connsiteY69" fmla="*/ 270643 h 918344"/>
              <a:gd name="connsiteX70" fmla="*/ 5358056 w 9517857"/>
              <a:gd name="connsiteY70" fmla="*/ 247236 h 918344"/>
              <a:gd name="connsiteX71" fmla="*/ 5426496 w 9517857"/>
              <a:gd name="connsiteY71" fmla="*/ 235130 h 918344"/>
              <a:gd name="connsiteX72" fmla="*/ 5497161 w 9517857"/>
              <a:gd name="connsiteY72" fmla="*/ 228796 h 918344"/>
              <a:gd name="connsiteX73" fmla="*/ 5826043 w 9517857"/>
              <a:gd name="connsiteY73" fmla="*/ 148061 h 918344"/>
              <a:gd name="connsiteX74" fmla="*/ 6013415 w 9517857"/>
              <a:gd name="connsiteY74" fmla="*/ 137304 h 918344"/>
              <a:gd name="connsiteX75" fmla="*/ 6080994 w 9517857"/>
              <a:gd name="connsiteY75" fmla="*/ 142926 h 918344"/>
              <a:gd name="connsiteX76" fmla="*/ 6194152 w 9517857"/>
              <a:gd name="connsiteY76" fmla="*/ 151760 h 918344"/>
              <a:gd name="connsiteX77" fmla="*/ 6281379 w 9517857"/>
              <a:gd name="connsiteY77" fmla="*/ 181614 h 918344"/>
              <a:gd name="connsiteX78" fmla="*/ 6374947 w 9517857"/>
              <a:gd name="connsiteY78" fmla="*/ 179787 h 918344"/>
              <a:gd name="connsiteX79" fmla="*/ 6448518 w 9517857"/>
              <a:gd name="connsiteY79" fmla="*/ 164366 h 918344"/>
              <a:gd name="connsiteX80" fmla="*/ 6544700 w 9517857"/>
              <a:gd name="connsiteY80" fmla="*/ 167149 h 918344"/>
              <a:gd name="connsiteX81" fmla="*/ 6648353 w 9517857"/>
              <a:gd name="connsiteY81" fmla="*/ 172238 h 918344"/>
              <a:gd name="connsiteX82" fmla="*/ 6736227 w 9517857"/>
              <a:gd name="connsiteY82" fmla="*/ 173204 h 918344"/>
              <a:gd name="connsiteX83" fmla="*/ 6977218 w 9517857"/>
              <a:gd name="connsiteY83" fmla="*/ 184277 h 918344"/>
              <a:gd name="connsiteX84" fmla="*/ 7065221 w 9517857"/>
              <a:gd name="connsiteY84" fmla="*/ 227519 h 918344"/>
              <a:gd name="connsiteX85" fmla="*/ 7565449 w 9517857"/>
              <a:gd name="connsiteY85" fmla="*/ 258938 h 918344"/>
              <a:gd name="connsiteX86" fmla="*/ 7599285 w 9517857"/>
              <a:gd name="connsiteY86" fmla="*/ 266009 h 918344"/>
              <a:gd name="connsiteX87" fmla="*/ 7644411 w 9517857"/>
              <a:gd name="connsiteY87" fmla="*/ 258974 h 918344"/>
              <a:gd name="connsiteX88" fmla="*/ 7825110 w 9517857"/>
              <a:gd name="connsiteY88" fmla="*/ 229097 h 918344"/>
              <a:gd name="connsiteX89" fmla="*/ 7965804 w 9517857"/>
              <a:gd name="connsiteY89" fmla="*/ 190533 h 918344"/>
              <a:gd name="connsiteX90" fmla="*/ 8147401 w 9517857"/>
              <a:gd name="connsiteY90" fmla="*/ 205605 h 918344"/>
              <a:gd name="connsiteX91" fmla="*/ 8256033 w 9517857"/>
              <a:gd name="connsiteY91" fmla="*/ 193701 h 918344"/>
              <a:gd name="connsiteX92" fmla="*/ 8551625 w 9517857"/>
              <a:gd name="connsiteY92" fmla="*/ 161505 h 918344"/>
              <a:gd name="connsiteX93" fmla="*/ 8715976 w 9517857"/>
              <a:gd name="connsiteY93" fmla="*/ 178362 h 918344"/>
              <a:gd name="connsiteX94" fmla="*/ 8778827 w 9517857"/>
              <a:gd name="connsiteY94" fmla="*/ 172924 h 918344"/>
              <a:gd name="connsiteX95" fmla="*/ 8840778 w 9517857"/>
              <a:gd name="connsiteY95" fmla="*/ 143137 h 918344"/>
              <a:gd name="connsiteX96" fmla="*/ 9010380 w 9517857"/>
              <a:gd name="connsiteY96" fmla="*/ 91879 h 918344"/>
              <a:gd name="connsiteX97" fmla="*/ 9110856 w 9517857"/>
              <a:gd name="connsiteY97" fmla="*/ 70985 h 918344"/>
              <a:gd name="connsiteX98" fmla="*/ 9268817 w 9517857"/>
              <a:gd name="connsiteY98" fmla="*/ 53070 h 918344"/>
              <a:gd name="connsiteX99" fmla="*/ 9316667 w 9517857"/>
              <a:gd name="connsiteY99" fmla="*/ 45035 h 918344"/>
              <a:gd name="connsiteX100" fmla="*/ 9428209 w 9517857"/>
              <a:gd name="connsiteY100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26043 w 9517857"/>
              <a:gd name="connsiteY72" fmla="*/ 148061 h 918344"/>
              <a:gd name="connsiteX73" fmla="*/ 6013415 w 9517857"/>
              <a:gd name="connsiteY73" fmla="*/ 137304 h 918344"/>
              <a:gd name="connsiteX74" fmla="*/ 6080994 w 9517857"/>
              <a:gd name="connsiteY74" fmla="*/ 142926 h 918344"/>
              <a:gd name="connsiteX75" fmla="*/ 6194152 w 9517857"/>
              <a:gd name="connsiteY75" fmla="*/ 151760 h 918344"/>
              <a:gd name="connsiteX76" fmla="*/ 6281379 w 9517857"/>
              <a:gd name="connsiteY76" fmla="*/ 181614 h 918344"/>
              <a:gd name="connsiteX77" fmla="*/ 6374947 w 9517857"/>
              <a:gd name="connsiteY77" fmla="*/ 179787 h 918344"/>
              <a:gd name="connsiteX78" fmla="*/ 6448518 w 9517857"/>
              <a:gd name="connsiteY78" fmla="*/ 164366 h 918344"/>
              <a:gd name="connsiteX79" fmla="*/ 6544700 w 9517857"/>
              <a:gd name="connsiteY79" fmla="*/ 167149 h 918344"/>
              <a:gd name="connsiteX80" fmla="*/ 6648353 w 9517857"/>
              <a:gd name="connsiteY80" fmla="*/ 172238 h 918344"/>
              <a:gd name="connsiteX81" fmla="*/ 6736227 w 9517857"/>
              <a:gd name="connsiteY81" fmla="*/ 173204 h 918344"/>
              <a:gd name="connsiteX82" fmla="*/ 6977218 w 9517857"/>
              <a:gd name="connsiteY82" fmla="*/ 184277 h 918344"/>
              <a:gd name="connsiteX83" fmla="*/ 7065221 w 9517857"/>
              <a:gd name="connsiteY83" fmla="*/ 227519 h 918344"/>
              <a:gd name="connsiteX84" fmla="*/ 7565449 w 9517857"/>
              <a:gd name="connsiteY84" fmla="*/ 258938 h 918344"/>
              <a:gd name="connsiteX85" fmla="*/ 7599285 w 9517857"/>
              <a:gd name="connsiteY85" fmla="*/ 266009 h 918344"/>
              <a:gd name="connsiteX86" fmla="*/ 7644411 w 9517857"/>
              <a:gd name="connsiteY86" fmla="*/ 258974 h 918344"/>
              <a:gd name="connsiteX87" fmla="*/ 7825110 w 9517857"/>
              <a:gd name="connsiteY87" fmla="*/ 229097 h 918344"/>
              <a:gd name="connsiteX88" fmla="*/ 7965804 w 9517857"/>
              <a:gd name="connsiteY88" fmla="*/ 190533 h 918344"/>
              <a:gd name="connsiteX89" fmla="*/ 8147401 w 9517857"/>
              <a:gd name="connsiteY89" fmla="*/ 205605 h 918344"/>
              <a:gd name="connsiteX90" fmla="*/ 8256033 w 9517857"/>
              <a:gd name="connsiteY90" fmla="*/ 193701 h 918344"/>
              <a:gd name="connsiteX91" fmla="*/ 8551625 w 9517857"/>
              <a:gd name="connsiteY91" fmla="*/ 161505 h 918344"/>
              <a:gd name="connsiteX92" fmla="*/ 8715976 w 9517857"/>
              <a:gd name="connsiteY92" fmla="*/ 178362 h 918344"/>
              <a:gd name="connsiteX93" fmla="*/ 8778827 w 9517857"/>
              <a:gd name="connsiteY93" fmla="*/ 172924 h 918344"/>
              <a:gd name="connsiteX94" fmla="*/ 8840778 w 9517857"/>
              <a:gd name="connsiteY94" fmla="*/ 143137 h 918344"/>
              <a:gd name="connsiteX95" fmla="*/ 9010380 w 9517857"/>
              <a:gd name="connsiteY95" fmla="*/ 91879 h 918344"/>
              <a:gd name="connsiteX96" fmla="*/ 9110856 w 9517857"/>
              <a:gd name="connsiteY96" fmla="*/ 70985 h 918344"/>
              <a:gd name="connsiteX97" fmla="*/ 9268817 w 9517857"/>
              <a:gd name="connsiteY97" fmla="*/ 53070 h 918344"/>
              <a:gd name="connsiteX98" fmla="*/ 9316667 w 9517857"/>
              <a:gd name="connsiteY98" fmla="*/ 45035 h 918344"/>
              <a:gd name="connsiteX99" fmla="*/ 9428209 w 9517857"/>
              <a:gd name="connsiteY99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6013415 w 9517857"/>
              <a:gd name="connsiteY72" fmla="*/ 13730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433745 w 9517857"/>
              <a:gd name="connsiteY84" fmla="*/ 24695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547829 w 9517857"/>
              <a:gd name="connsiteY34" fmla="*/ 5661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47401 w 9517857"/>
              <a:gd name="connsiteY86" fmla="*/ 2056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06016 w 9517857"/>
              <a:gd name="connsiteY86" fmla="*/ 2310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6014778 w 9517857"/>
              <a:gd name="connsiteY71" fmla="*/ 16832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840778 w 9517857"/>
              <a:gd name="connsiteY89" fmla="*/ 143137 h 918344"/>
              <a:gd name="connsiteX90" fmla="*/ 9010380 w 9517857"/>
              <a:gd name="connsiteY90" fmla="*/ 91879 h 918344"/>
              <a:gd name="connsiteX91" fmla="*/ 9110856 w 9517857"/>
              <a:gd name="connsiteY91" fmla="*/ 70985 h 918344"/>
              <a:gd name="connsiteX92" fmla="*/ 9268817 w 9517857"/>
              <a:gd name="connsiteY92" fmla="*/ 53070 h 918344"/>
              <a:gd name="connsiteX93" fmla="*/ 9316667 w 9517857"/>
              <a:gd name="connsiteY93" fmla="*/ 45035 h 918344"/>
              <a:gd name="connsiteX94" fmla="*/ 9428209 w 9517857"/>
              <a:gd name="connsiteY94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840778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63955 w 9517857"/>
              <a:gd name="connsiteY85" fmla="*/ 2056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6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4C0F1B1CAF342A80F603C37D3A28F" ma:contentTypeVersion="12" ma:contentTypeDescription="Create a new document." ma:contentTypeScope="" ma:versionID="b02f96a65e39e6bc54793d0cfaf1ae84">
  <xsd:schema xmlns:xsd="http://www.w3.org/2001/XMLSchema" xmlns:xs="http://www.w3.org/2001/XMLSchema" xmlns:p="http://schemas.microsoft.com/office/2006/metadata/properties" xmlns:ns2="7d731255-5c45-4f92-9622-b96154971f57" xmlns:ns3="2a88d1e7-4f9a-4d38-8565-214f37947c56" targetNamespace="http://schemas.microsoft.com/office/2006/metadata/properties" ma:root="true" ma:fieldsID="ab62bacfcde7a1b0065a5524be068e6d" ns2:_="" ns3:_="">
    <xsd:import namespace="7d731255-5c45-4f92-9622-b96154971f57"/>
    <xsd:import namespace="2a88d1e7-4f9a-4d38-8565-214f37947c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31255-5c45-4f92-9622-b96154971f5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620da33-7f7e-4f94-8cab-e0b0ce5ba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8d1e7-4f9a-4d38-8565-214f37947c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a31c52b-95f7-439d-be98-fddbdd036136}" ma:internalName="TaxCatchAll" ma:showField="CatchAllData" ma:web="2a88d1e7-4f9a-4d38-8565-214f37947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6DD55D-5EFD-4AAE-99B7-00BBBBB8374B}"/>
</file>

<file path=customXml/itemProps2.xml><?xml version="1.0" encoding="utf-8"?>
<ds:datastoreItem xmlns:ds="http://schemas.openxmlformats.org/officeDocument/2006/customXml" ds:itemID="{56FA7762-3150-435D-9AB2-9DC1A928A92A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Moments of Wellbeing</vt:lpstr>
      <vt:lpstr>Using wellbeing to reconnect with our staff &amp; environment </vt:lpstr>
      <vt:lpstr>Working process</vt:lpstr>
      <vt:lpstr>How we did it...</vt:lpstr>
      <vt:lpstr>The impact and implementation of the initiative at our universities</vt:lpstr>
      <vt:lpstr>What have we learned?</vt:lpstr>
      <vt:lpstr>Reflections on the road ahead for our initiative – at our universities and the possibility of spreading the idea to others?  </vt:lpstr>
      <vt:lpstr>Walking, Biking &amp; Talking...</vt:lpstr>
      <vt:lpstr>Thank you!  The Moments of Wellbeing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Wellbeing to Reconnect with our staff and environment  #Moments of Well-being</dc:title>
  <dc:creator>Vicky.Kelly</dc:creator>
  <cp:revision>18</cp:revision>
  <dcterms:created xsi:type="dcterms:W3CDTF">2023-06-29T12:01:00Z</dcterms:created>
  <dcterms:modified xsi:type="dcterms:W3CDTF">2023-10-25T17:24:10Z</dcterms:modified>
</cp:coreProperties>
</file>